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4"/>
  </p:sldMasterIdLst>
  <p:notesMasterIdLst>
    <p:notesMasterId r:id="rId64"/>
  </p:notesMasterIdLst>
  <p:sldIdLst>
    <p:sldId id="256" r:id="rId5"/>
    <p:sldId id="272" r:id="rId6"/>
    <p:sldId id="359" r:id="rId7"/>
    <p:sldId id="357" r:id="rId8"/>
    <p:sldId id="314" r:id="rId9"/>
    <p:sldId id="315" r:id="rId10"/>
    <p:sldId id="316" r:id="rId11"/>
    <p:sldId id="313" r:id="rId12"/>
    <p:sldId id="284" r:id="rId13"/>
    <p:sldId id="318" r:id="rId14"/>
    <p:sldId id="348" r:id="rId15"/>
    <p:sldId id="280" r:id="rId16"/>
    <p:sldId id="319" r:id="rId17"/>
    <p:sldId id="317" r:id="rId18"/>
    <p:sldId id="282" r:id="rId19"/>
    <p:sldId id="320" r:id="rId20"/>
    <p:sldId id="281" r:id="rId21"/>
    <p:sldId id="279" r:id="rId22"/>
    <p:sldId id="288" r:id="rId23"/>
    <p:sldId id="351" r:id="rId24"/>
    <p:sldId id="330" r:id="rId25"/>
    <p:sldId id="350" r:id="rId26"/>
    <p:sldId id="291" r:id="rId27"/>
    <p:sldId id="356" r:id="rId28"/>
    <p:sldId id="325" r:id="rId29"/>
    <p:sldId id="349" r:id="rId30"/>
    <p:sldId id="352" r:id="rId31"/>
    <p:sldId id="299" r:id="rId32"/>
    <p:sldId id="327" r:id="rId33"/>
    <p:sldId id="301" r:id="rId34"/>
    <p:sldId id="300" r:id="rId35"/>
    <p:sldId id="302" r:id="rId36"/>
    <p:sldId id="328" r:id="rId37"/>
    <p:sldId id="304" r:id="rId38"/>
    <p:sldId id="305" r:id="rId39"/>
    <p:sldId id="306" r:id="rId40"/>
    <p:sldId id="307" r:id="rId41"/>
    <p:sldId id="308" r:id="rId42"/>
    <p:sldId id="309" r:id="rId43"/>
    <p:sldId id="331" r:id="rId44"/>
    <p:sldId id="332" r:id="rId45"/>
    <p:sldId id="334" r:id="rId46"/>
    <p:sldId id="335" r:id="rId47"/>
    <p:sldId id="336" r:id="rId48"/>
    <p:sldId id="337" r:id="rId49"/>
    <p:sldId id="338" r:id="rId50"/>
    <p:sldId id="339" r:id="rId51"/>
    <p:sldId id="340" r:id="rId52"/>
    <p:sldId id="353" r:id="rId53"/>
    <p:sldId id="354" r:id="rId54"/>
    <p:sldId id="343" r:id="rId55"/>
    <p:sldId id="344" r:id="rId56"/>
    <p:sldId id="345" r:id="rId57"/>
    <p:sldId id="346" r:id="rId58"/>
    <p:sldId id="311" r:id="rId59"/>
    <p:sldId id="322" r:id="rId60"/>
    <p:sldId id="324" r:id="rId61"/>
    <p:sldId id="358" r:id="rId62"/>
    <p:sldId id="276" r:id="rId63"/>
  </p:sldIdLst>
  <p:sldSz cx="9144000" cy="5143500" type="screen16x9"/>
  <p:notesSz cx="6858000" cy="9144000"/>
  <p:embeddedFontLst>
    <p:embeddedFont>
      <p:font typeface="Calibri" panose="020F0502020204030204" pitchFamily="34" charset="0"/>
      <p:regular r:id="rId65"/>
      <p:bold r:id="rId66"/>
      <p:italic r:id="rId67"/>
      <p:boldItalic r:id="rId68"/>
    </p:embeddedFont>
    <p:embeddedFont>
      <p:font typeface="IBM Plex Sans" panose="020B0503050203000203" pitchFamily="34" charset="0"/>
      <p:regular r:id="rId69"/>
      <p:bold r:id="rId70"/>
      <p:italic r:id="rId71"/>
      <p:boldItalic r:id="rId72"/>
    </p:embeddedFont>
    <p:embeddedFont>
      <p:font typeface="IBM Plex Sans Light" panose="020B0403050203000203" pitchFamily="34" charset="0"/>
      <p:regular r:id="rId73"/>
      <p:bold r:id="rId74"/>
      <p:italic r:id="rId75"/>
      <p:boldItalic r:id="rId76"/>
    </p:embeddedFont>
    <p:embeddedFont>
      <p:font typeface="IBM Plex Sans SemiBold" panose="020B0703050203000203" pitchFamily="34" charset="0"/>
      <p:bold r:id="rId77"/>
      <p:boldItalic r:id="rId78"/>
    </p:embeddedFont>
    <p:embeddedFont>
      <p:font typeface="IBM Plex Serif Light" panose="02060403050406000203" pitchFamily="18" charset="0"/>
      <p:regular r:id="rId79"/>
      <p:bold r:id="rId80"/>
      <p:italic r:id="rId81"/>
      <p:boldItalic r:id="rId8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355" userDrawn="1">
          <p15:clr>
            <a:srgbClr val="9AA0A6"/>
          </p15:clr>
        </p15:guide>
        <p15:guide id="2" pos="636" userDrawn="1">
          <p15:clr>
            <a:srgbClr val="9AA0A6"/>
          </p15:clr>
        </p15:guide>
        <p15:guide id="3" pos="788" userDrawn="1">
          <p15:clr>
            <a:srgbClr val="9AA0A6"/>
          </p15:clr>
        </p15:guide>
        <p15:guide id="4" pos="1071" userDrawn="1">
          <p15:clr>
            <a:srgbClr val="9AA0A6"/>
          </p15:clr>
        </p15:guide>
        <p15:guide id="5" pos="1221" userDrawn="1">
          <p15:clr>
            <a:srgbClr val="9AA0A6"/>
          </p15:clr>
        </p15:guide>
        <p15:guide id="6" pos="1503" userDrawn="1">
          <p15:clr>
            <a:srgbClr val="9AA0A6"/>
          </p15:clr>
        </p15:guide>
        <p15:guide id="7" pos="1656" userDrawn="1">
          <p15:clr>
            <a:srgbClr val="9AA0A6"/>
          </p15:clr>
        </p15:guide>
        <p15:guide id="8" pos="1937" userDrawn="1">
          <p15:clr>
            <a:srgbClr val="9AA0A6"/>
          </p15:clr>
        </p15:guide>
        <p15:guide id="9" pos="2089" userDrawn="1">
          <p15:clr>
            <a:srgbClr val="9AA0A6"/>
          </p15:clr>
        </p15:guide>
        <p15:guide id="10" pos="2371" userDrawn="1">
          <p15:clr>
            <a:srgbClr val="9AA0A6"/>
          </p15:clr>
        </p15:guide>
        <p15:guide id="11" pos="2523" userDrawn="1">
          <p15:clr>
            <a:srgbClr val="9AA0A6"/>
          </p15:clr>
        </p15:guide>
        <p15:guide id="12" pos="2805" userDrawn="1">
          <p15:clr>
            <a:srgbClr val="9AA0A6"/>
          </p15:clr>
        </p15:guide>
        <p15:guide id="13" pos="3239" userDrawn="1">
          <p15:clr>
            <a:srgbClr val="9AA0A6"/>
          </p15:clr>
        </p15:guide>
        <p15:guide id="14" pos="3389" userDrawn="1">
          <p15:clr>
            <a:srgbClr val="9AA0A6"/>
          </p15:clr>
        </p15:guide>
        <p15:guide id="15" pos="3672" userDrawn="1">
          <p15:clr>
            <a:srgbClr val="9AA0A6"/>
          </p15:clr>
        </p15:guide>
        <p15:guide id="16" pos="3824" userDrawn="1">
          <p15:clr>
            <a:srgbClr val="9AA0A6"/>
          </p15:clr>
        </p15:guide>
        <p15:guide id="17" pos="4107" userDrawn="1">
          <p15:clr>
            <a:srgbClr val="9AA0A6"/>
          </p15:clr>
        </p15:guide>
        <p15:guide id="18" pos="4257" userDrawn="1">
          <p15:clr>
            <a:srgbClr val="9AA0A6"/>
          </p15:clr>
        </p15:guide>
        <p15:guide id="19" pos="4540" userDrawn="1">
          <p15:clr>
            <a:srgbClr val="9AA0A6"/>
          </p15:clr>
        </p15:guide>
        <p15:guide id="20" pos="4692" userDrawn="1">
          <p15:clr>
            <a:srgbClr val="9AA0A6"/>
          </p15:clr>
        </p15:guide>
        <p15:guide id="21" pos="4975" userDrawn="1">
          <p15:clr>
            <a:srgbClr val="9AA0A6"/>
          </p15:clr>
        </p15:guide>
        <p15:guide id="22" pos="5124" userDrawn="1">
          <p15:clr>
            <a:srgbClr val="9AA0A6"/>
          </p15:clr>
        </p15:guide>
        <p15:guide id="23" pos="5408" userDrawn="1">
          <p15:clr>
            <a:srgbClr val="9AA0A6"/>
          </p15:clr>
        </p15:guide>
        <p15:guide id="24" pos="2955" userDrawn="1">
          <p15:clr>
            <a:srgbClr val="9AA0A6"/>
          </p15:clr>
        </p15:guide>
        <p15:guide id="25" orient="horz" pos="3024" userDrawn="1">
          <p15:clr>
            <a:srgbClr val="9AA0A6"/>
          </p15:clr>
        </p15:guide>
        <p15:guide id="26" orient="horz" pos="2490" userDrawn="1">
          <p15:clr>
            <a:srgbClr val="9AA0A6"/>
          </p15:clr>
        </p15:guide>
        <p15:guide id="27" orient="horz" pos="232" userDrawn="1">
          <p15:clr>
            <a:srgbClr val="9AA0A6"/>
          </p15:clr>
        </p15:guide>
        <p15:guide id="28" orient="horz" pos="2414" userDrawn="1">
          <p15:clr>
            <a:srgbClr val="9AA0A6"/>
          </p15:clr>
        </p15:guide>
        <p15:guide id="29" orient="horz" pos="1498" userDrawn="1">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F4F4"/>
    <a:srgbClr val="E4E9EB"/>
    <a:srgbClr val="EB3D2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DB1B662-226D-4EAC-885F-0C65CF7CBA2E}" v="125" dt="2022-02-27T21:04:07.75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1960" autoAdjust="0"/>
  </p:normalViewPr>
  <p:slideViewPr>
    <p:cSldViewPr snapToGrid="0">
      <p:cViewPr varScale="1">
        <p:scale>
          <a:sx n="98" d="100"/>
          <a:sy n="98" d="100"/>
        </p:scale>
        <p:origin x="77" y="331"/>
      </p:cViewPr>
      <p:guideLst>
        <p:guide pos="355"/>
        <p:guide pos="636"/>
        <p:guide pos="788"/>
        <p:guide pos="1071"/>
        <p:guide pos="1221"/>
        <p:guide pos="1503"/>
        <p:guide pos="1656"/>
        <p:guide pos="1937"/>
        <p:guide pos="2089"/>
        <p:guide pos="2371"/>
        <p:guide pos="2523"/>
        <p:guide pos="2805"/>
        <p:guide pos="3239"/>
        <p:guide pos="3389"/>
        <p:guide pos="3672"/>
        <p:guide pos="3824"/>
        <p:guide pos="4107"/>
        <p:guide pos="4257"/>
        <p:guide pos="4540"/>
        <p:guide pos="4692"/>
        <p:guide pos="4975"/>
        <p:guide pos="5124"/>
        <p:guide pos="5408"/>
        <p:guide pos="2955"/>
        <p:guide orient="horz" pos="3024"/>
        <p:guide orient="horz" pos="2490"/>
        <p:guide orient="horz" pos="232"/>
        <p:guide orient="horz" pos="2414"/>
        <p:guide orient="horz" pos="1498"/>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font" Target="fonts/font4.fntdata"/><Relationship Id="rId84" Type="http://schemas.openxmlformats.org/officeDocument/2006/relationships/viewProps" Target="viewProps.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font" Target="fonts/font10.fntdata"/><Relationship Id="rId79" Type="http://schemas.openxmlformats.org/officeDocument/2006/relationships/font" Target="fonts/font15.fntdata"/><Relationship Id="rId5" Type="http://schemas.openxmlformats.org/officeDocument/2006/relationships/slide" Target="slides/slide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notesMaster" Target="notesMasters/notesMaster1.xml"/><Relationship Id="rId69" Type="http://schemas.openxmlformats.org/officeDocument/2006/relationships/font" Target="fonts/font5.fntdata"/><Relationship Id="rId77" Type="http://schemas.openxmlformats.org/officeDocument/2006/relationships/font" Target="fonts/font13.fntdata"/><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font" Target="fonts/font8.fntdata"/><Relationship Id="rId80" Type="http://schemas.openxmlformats.org/officeDocument/2006/relationships/font" Target="fonts/font16.fntdata"/><Relationship Id="rId85"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font" Target="fonts/font3.fntdata"/><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font" Target="fonts/font6.fntdata"/><Relationship Id="rId75" Type="http://schemas.openxmlformats.org/officeDocument/2006/relationships/font" Target="fonts/font11.fntdata"/><Relationship Id="rId83"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font" Target="fonts/font1.fntdata"/><Relationship Id="rId73" Type="http://schemas.openxmlformats.org/officeDocument/2006/relationships/font" Target="fonts/font9.fntdata"/><Relationship Id="rId78" Type="http://schemas.openxmlformats.org/officeDocument/2006/relationships/font" Target="fonts/font14.fntdata"/><Relationship Id="rId81" Type="http://schemas.openxmlformats.org/officeDocument/2006/relationships/font" Target="fonts/font17.fntdata"/><Relationship Id="rId86"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font" Target="fonts/font12.fntdata"/><Relationship Id="rId7" Type="http://schemas.openxmlformats.org/officeDocument/2006/relationships/slide" Target="slides/slide3.xml"/><Relationship Id="rId71" Type="http://schemas.openxmlformats.org/officeDocument/2006/relationships/font" Target="fonts/font7.fntdata"/><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font" Target="fonts/font2.fntdata"/><Relationship Id="rId87" Type="http://schemas.microsoft.com/office/2015/10/relationships/revisionInfo" Target="revisionInfo.xml"/><Relationship Id="rId61" Type="http://schemas.openxmlformats.org/officeDocument/2006/relationships/slide" Target="slides/slide57.xml"/><Relationship Id="rId82" Type="http://schemas.openxmlformats.org/officeDocument/2006/relationships/font" Target="fonts/font1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e5e64a0d1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e5e64a0d1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eafaa4caa5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2" name="Google Shape;152;geafaa4caa5_0_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pl-PL" dirty="0">
                <a:solidFill>
                  <a:schemeClr val="dk1"/>
                </a:solidFill>
              </a:rPr>
              <a:t>So, nothing wrong here. But could it be better?</a:t>
            </a:r>
          </a:p>
          <a:p>
            <a:pPr marL="0" lvl="0" indent="0" algn="l" rtl="0">
              <a:lnSpc>
                <a:spcPct val="100000"/>
              </a:lnSpc>
              <a:spcBef>
                <a:spcPts val="0"/>
              </a:spcBef>
              <a:spcAft>
                <a:spcPts val="0"/>
              </a:spcAft>
              <a:buSzPts val="1100"/>
              <a:buNone/>
            </a:pPr>
            <a:r>
              <a:rPr lang="pl-PL" dirty="0">
                <a:solidFill>
                  <a:schemeClr val="dk1"/>
                </a:solidFill>
              </a:rPr>
              <a:t>!!! INTERACTIVE</a:t>
            </a:r>
          </a:p>
        </p:txBody>
      </p:sp>
    </p:spTree>
    <p:extLst>
      <p:ext uri="{BB962C8B-B14F-4D97-AF65-F5344CB8AC3E}">
        <p14:creationId xmlns:p14="http://schemas.microsoft.com/office/powerpoint/2010/main" val="16185376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eafaa4caa5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2" name="Google Shape;152;geafaa4caa5_0_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pl-PL" dirty="0">
                <a:solidFill>
                  <a:schemeClr val="dk1"/>
                </a:solidFill>
              </a:rPr>
              <a:t>Go deeper</a:t>
            </a:r>
          </a:p>
          <a:p>
            <a:pPr marL="0" lvl="0" indent="0" algn="l" rtl="0">
              <a:lnSpc>
                <a:spcPct val="100000"/>
              </a:lnSpc>
              <a:spcBef>
                <a:spcPts val="0"/>
              </a:spcBef>
              <a:spcAft>
                <a:spcPts val="0"/>
              </a:spcAft>
              <a:buSzPts val="1100"/>
              <a:buNone/>
            </a:pPr>
            <a:r>
              <a:rPr lang="pl-PL" dirty="0">
                <a:solidFill>
                  <a:schemeClr val="dk1"/>
                </a:solidFill>
              </a:rPr>
              <a:t>--</a:t>
            </a:r>
          </a:p>
          <a:p>
            <a:pPr marL="0" lvl="0" indent="0" algn="l" rtl="0">
              <a:lnSpc>
                <a:spcPct val="100000"/>
              </a:lnSpc>
              <a:spcBef>
                <a:spcPts val="0"/>
              </a:spcBef>
              <a:spcAft>
                <a:spcPts val="0"/>
              </a:spcAft>
              <a:buSzPts val="1100"/>
              <a:buNone/>
            </a:pPr>
            <a:r>
              <a:rPr lang="pl-PL" dirty="0">
                <a:solidFill>
                  <a:schemeClr val="dk1"/>
                </a:solidFill>
              </a:rPr>
              <a:t>To understand that, we need to look deeper, we need to look into.</a:t>
            </a:r>
          </a:p>
          <a:p>
            <a:pPr marL="0" lvl="0" indent="0" algn="l" rtl="0">
              <a:lnSpc>
                <a:spcPct val="100000"/>
              </a:lnSpc>
              <a:spcBef>
                <a:spcPts val="0"/>
              </a:spcBef>
              <a:spcAft>
                <a:spcPts val="0"/>
              </a:spcAft>
              <a:buSzPts val="1100"/>
              <a:buNone/>
            </a:pPr>
            <a:r>
              <a:rPr lang="pl-PL" dirty="0">
                <a:solidFill>
                  <a:schemeClr val="dk1"/>
                </a:solidFill>
              </a:rPr>
              <a:t>Let’s enable sql generation in hibernate and see what are the queries we run</a:t>
            </a:r>
          </a:p>
          <a:p>
            <a:pPr marL="0" lvl="0" indent="0" algn="l" rtl="0">
              <a:lnSpc>
                <a:spcPct val="100000"/>
              </a:lnSpc>
              <a:spcBef>
                <a:spcPts val="0"/>
              </a:spcBef>
              <a:spcAft>
                <a:spcPts val="0"/>
              </a:spcAft>
              <a:buSzPts val="1100"/>
              <a:buNone/>
            </a:pPr>
            <a:r>
              <a:rPr lang="pl-PL" dirty="0">
                <a:solidFill>
                  <a:schemeClr val="dk1"/>
                </a:solidFill>
              </a:rPr>
              <a:t>But we don’t use any of the data loaded</a:t>
            </a:r>
          </a:p>
          <a:p>
            <a:pPr marL="0" lvl="0" indent="0" algn="l" rtl="0">
              <a:lnSpc>
                <a:spcPct val="100000"/>
              </a:lnSpc>
              <a:spcBef>
                <a:spcPts val="0"/>
              </a:spcBef>
              <a:spcAft>
                <a:spcPts val="0"/>
              </a:spcAft>
              <a:buSzPts val="1100"/>
              <a:buNone/>
            </a:pPr>
            <a:r>
              <a:rPr lang="pl-PL" dirty="0">
                <a:solidFill>
                  <a:schemeClr val="dk1"/>
                </a:solidFill>
              </a:rPr>
              <a:t>To know why we need first queryhat, we need to understand</a:t>
            </a:r>
          </a:p>
          <a:p>
            <a:pPr marL="0" lvl="0" indent="0" algn="l" rtl="0">
              <a:lnSpc>
                <a:spcPct val="100000"/>
              </a:lnSpc>
              <a:spcBef>
                <a:spcPts val="0"/>
              </a:spcBef>
              <a:spcAft>
                <a:spcPts val="0"/>
              </a:spcAft>
              <a:buSzPts val="1100"/>
              <a:buNone/>
            </a:pPr>
            <a:endParaRPr lang="pl-PL" dirty="0">
              <a:solidFill>
                <a:schemeClr val="dk1"/>
              </a:solidFill>
            </a:endParaRPr>
          </a:p>
        </p:txBody>
      </p:sp>
    </p:spTree>
    <p:extLst>
      <p:ext uri="{BB962C8B-B14F-4D97-AF65-F5344CB8AC3E}">
        <p14:creationId xmlns:p14="http://schemas.microsoft.com/office/powerpoint/2010/main" val="31570173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eafaa4caa5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2" name="Google Shape;152;geafaa4caa5_0_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r>
              <a:rPr lang="pl-PL" dirty="0"/>
              <a:t>When we start to learn the JPA from the concepts and rules it uses, we would know that entity can be in different states</a:t>
            </a:r>
          </a:p>
          <a:p>
            <a:r>
              <a:rPr lang="pl-PL" b="0" dirty="0">
                <a:solidFill>
                  <a:schemeClr val="dk1"/>
                </a:solidFill>
              </a:rPr>
              <a:t>When we save the entity, it goes from transient (non-managed) state to persistent state</a:t>
            </a:r>
            <a:endParaRPr b="0" dirty="0">
              <a:solidFill>
                <a:schemeClr val="dk1"/>
              </a:solidFill>
            </a:endParaRPr>
          </a:p>
        </p:txBody>
      </p:sp>
    </p:spTree>
    <p:extLst>
      <p:ext uri="{BB962C8B-B14F-4D97-AF65-F5344CB8AC3E}">
        <p14:creationId xmlns:p14="http://schemas.microsoft.com/office/powerpoint/2010/main" val="35288112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eafaa4caa5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2" name="Google Shape;152;geafaa4caa5_0_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indent="0">
              <a:buNone/>
            </a:pPr>
            <a:r>
              <a:rPr lang="pl-PL" dirty="0"/>
              <a:t>Can we pretend?</a:t>
            </a:r>
          </a:p>
          <a:p>
            <a:pPr marL="158750" indent="0">
              <a:buNone/>
            </a:pPr>
            <a:r>
              <a:rPr lang="pl-PL" dirty="0"/>
              <a:t>---</a:t>
            </a:r>
          </a:p>
          <a:p>
            <a:r>
              <a:rPr lang="pl-PL" dirty="0"/>
              <a:t>But if entity to be persisted has references to other entities, they should be managed at the time we store it in database</a:t>
            </a:r>
          </a:p>
          <a:p>
            <a:r>
              <a:rPr lang="pl-PL" dirty="0"/>
              <a:t>Ok, we made the customer managed entity because we loaded it from database, now it’s managed and in the persistent state</a:t>
            </a:r>
          </a:p>
          <a:p>
            <a:pPr lvl="1"/>
            <a:r>
              <a:rPr lang="pl-PL" dirty="0"/>
              <a:t>But we already know all the info</a:t>
            </a:r>
          </a:p>
          <a:p>
            <a:pPr lvl="1"/>
            <a:r>
              <a:rPr lang="pl-PL" dirty="0"/>
              <a:t>Shouldn’t be a better way to do that</a:t>
            </a:r>
          </a:p>
          <a:p>
            <a:pPr lvl="0"/>
            <a:r>
              <a:rPr lang="pl-PL" dirty="0"/>
              <a:t>Maybe we can pretend that we already have a customer object with some id? To have a sort of proxy</a:t>
            </a:r>
          </a:p>
          <a:p>
            <a:pPr lvl="1"/>
            <a:r>
              <a:rPr lang="pl-PL" dirty="0"/>
              <a:t>And this is the feature of JPA – it allows to create so called proxies – objects marked as Persistent, but created without call to DB</a:t>
            </a:r>
          </a:p>
          <a:p>
            <a:pPr lvl="1"/>
            <a:r>
              <a:rPr lang="pl-PL" dirty="0"/>
              <a:t>In JPA API it is EntityManager.getReference</a:t>
            </a:r>
          </a:p>
          <a:p>
            <a:endParaRPr b="0" dirty="0">
              <a:solidFill>
                <a:schemeClr val="dk1"/>
              </a:solidFill>
            </a:endParaRPr>
          </a:p>
        </p:txBody>
      </p:sp>
    </p:spTree>
    <p:extLst>
      <p:ext uri="{BB962C8B-B14F-4D97-AF65-F5344CB8AC3E}">
        <p14:creationId xmlns:p14="http://schemas.microsoft.com/office/powerpoint/2010/main" val="30247876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eafaa4caa5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2" name="Google Shape;152;geafaa4caa5_0_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pl-PL" dirty="0">
                <a:solidFill>
                  <a:schemeClr val="dk1"/>
                </a:solidFill>
              </a:rPr>
              <a:t>So changing only one word we get </a:t>
            </a:r>
            <a:r>
              <a:rPr lang="pl-PL">
                <a:solidFill>
                  <a:schemeClr val="dk1"/>
                </a:solidFill>
              </a:rPr>
              <a:t>rid of</a:t>
            </a:r>
            <a:endParaRPr lang="pl-PL" dirty="0">
              <a:solidFill>
                <a:schemeClr val="dk1"/>
              </a:solidFill>
            </a:endParaRPr>
          </a:p>
        </p:txBody>
      </p:sp>
    </p:spTree>
    <p:extLst>
      <p:ext uri="{BB962C8B-B14F-4D97-AF65-F5344CB8AC3E}">
        <p14:creationId xmlns:p14="http://schemas.microsoft.com/office/powerpoint/2010/main" val="20937266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eafaa4caa5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2" name="Google Shape;152;geafaa4caa5_0_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r>
              <a:rPr lang="en-US" dirty="0"/>
              <a:t>So we moved to the second level – </a:t>
            </a:r>
            <a:endParaRPr lang="pl-PL" dirty="0"/>
          </a:p>
          <a:p>
            <a:pPr lvl="1"/>
            <a:r>
              <a:rPr lang="en-US" dirty="0"/>
              <a:t>when we understand </a:t>
            </a:r>
            <a:r>
              <a:rPr lang="pl-PL" dirty="0"/>
              <a:t>system, </a:t>
            </a:r>
          </a:p>
          <a:p>
            <a:pPr lvl="1"/>
            <a:r>
              <a:rPr lang="pl-PL" dirty="0"/>
              <a:t>understand the problem it solves, </a:t>
            </a:r>
          </a:p>
          <a:p>
            <a:pPr lvl="1"/>
            <a:r>
              <a:rPr lang="pl-PL" dirty="0"/>
              <a:t>what concepts / rules it uses to solve the problem, </a:t>
            </a:r>
          </a:p>
          <a:p>
            <a:pPr lvl="1"/>
            <a:r>
              <a:rPr lang="pl-PL" dirty="0"/>
              <a:t>what are high-level working parts under the hood </a:t>
            </a:r>
          </a:p>
          <a:p>
            <a:pPr lvl="2"/>
            <a:r>
              <a:rPr lang="pl-PL" dirty="0"/>
              <a:t>that we should be aware of to use it efficiently</a:t>
            </a:r>
            <a:endParaRPr lang="en-US" b="0" dirty="0">
              <a:solidFill>
                <a:schemeClr val="dk1"/>
              </a:solidFill>
            </a:endParaRPr>
          </a:p>
        </p:txBody>
      </p:sp>
    </p:spTree>
    <p:extLst>
      <p:ext uri="{BB962C8B-B14F-4D97-AF65-F5344CB8AC3E}">
        <p14:creationId xmlns:p14="http://schemas.microsoft.com/office/powerpoint/2010/main" val="37668863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eafaa4caa5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2" name="Google Shape;152;geafaa4caa5_0_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pl-PL" dirty="0">
                <a:solidFill>
                  <a:schemeClr val="dk1"/>
                </a:solidFill>
              </a:rPr>
              <a:t>INTERACTIVE</a:t>
            </a:r>
            <a:endParaRPr lang="ru-RU" dirty="0">
              <a:solidFill>
                <a:schemeClr val="dk1"/>
              </a:solidFill>
            </a:endParaRPr>
          </a:p>
          <a:p>
            <a:pPr marL="0" lvl="0" indent="0" algn="l" rtl="0">
              <a:lnSpc>
                <a:spcPct val="100000"/>
              </a:lnSpc>
              <a:spcBef>
                <a:spcPts val="0"/>
              </a:spcBef>
              <a:spcAft>
                <a:spcPts val="0"/>
              </a:spcAft>
              <a:buSzPts val="1100"/>
              <a:buNone/>
            </a:pPr>
            <a:r>
              <a:rPr lang="ru-RU" dirty="0">
                <a:solidFill>
                  <a:schemeClr val="dk1"/>
                </a:solidFill>
              </a:rPr>
              <a:t>------------</a:t>
            </a:r>
          </a:p>
          <a:p>
            <a:pPr marL="0" lvl="0" indent="0" algn="l" rtl="0">
              <a:lnSpc>
                <a:spcPct val="100000"/>
              </a:lnSpc>
              <a:spcBef>
                <a:spcPts val="0"/>
              </a:spcBef>
              <a:spcAft>
                <a:spcPts val="0"/>
              </a:spcAft>
              <a:buSzPts val="1100"/>
              <a:buNone/>
            </a:pPr>
            <a:r>
              <a:rPr lang="pl-PL" dirty="0">
                <a:solidFill>
                  <a:schemeClr val="dk1"/>
                </a:solidFill>
              </a:rPr>
              <a:t>So this far this good, we optimized our code, throwing away the whole query, what is nice.</a:t>
            </a:r>
          </a:p>
          <a:p>
            <a:pPr marL="0" lvl="0" indent="0" algn="l" rtl="0">
              <a:lnSpc>
                <a:spcPct val="100000"/>
              </a:lnSpc>
              <a:spcBef>
                <a:spcPts val="0"/>
              </a:spcBef>
              <a:spcAft>
                <a:spcPts val="0"/>
              </a:spcAft>
              <a:buSzPts val="1100"/>
              <a:buNone/>
            </a:pPr>
            <a:r>
              <a:rPr lang="pl-PL" dirty="0">
                <a:solidFill>
                  <a:schemeClr val="dk1"/>
                </a:solidFill>
              </a:rPr>
              <a:t>Let’s take a look at removing customer by id then</a:t>
            </a:r>
          </a:p>
          <a:p>
            <a:pPr marL="0" lvl="0" indent="0" algn="l" rtl="0">
              <a:lnSpc>
                <a:spcPct val="100000"/>
              </a:lnSpc>
              <a:spcBef>
                <a:spcPts val="0"/>
              </a:spcBef>
              <a:spcAft>
                <a:spcPts val="0"/>
              </a:spcAft>
              <a:buSzPts val="1100"/>
              <a:buNone/>
            </a:pPr>
            <a:r>
              <a:rPr lang="pl-PL" dirty="0">
                <a:solidFill>
                  <a:schemeClr val="dk1"/>
                </a:solidFill>
              </a:rPr>
              <a:t>Looks like similar potential optimization possible, right? We have method delete accepting object, but what we really need – just simple delete from where id equals SQL statement</a:t>
            </a:r>
          </a:p>
          <a:p>
            <a:pPr marL="0" lvl="0" indent="0" algn="l" rtl="0">
              <a:lnSpc>
                <a:spcPct val="100000"/>
              </a:lnSpc>
              <a:spcBef>
                <a:spcPts val="0"/>
              </a:spcBef>
              <a:spcAft>
                <a:spcPts val="0"/>
              </a:spcAft>
              <a:buSzPts val="1100"/>
              <a:buNone/>
            </a:pPr>
            <a:r>
              <a:rPr lang="pl-PL" dirty="0">
                <a:solidFill>
                  <a:schemeClr val="dk1"/>
                </a:solidFill>
              </a:rPr>
              <a:t>Maybe we can use proxy here?</a:t>
            </a:r>
          </a:p>
          <a:p>
            <a:pPr marL="0" lvl="0" indent="0" algn="l" rtl="0">
              <a:lnSpc>
                <a:spcPct val="100000"/>
              </a:lnSpc>
              <a:spcBef>
                <a:spcPts val="0"/>
              </a:spcBef>
              <a:spcAft>
                <a:spcPts val="0"/>
              </a:spcAft>
              <a:buSzPts val="1100"/>
              <a:buNone/>
            </a:pPr>
            <a:r>
              <a:rPr lang="pl-PL" dirty="0">
                <a:solidFill>
                  <a:schemeClr val="dk1"/>
                </a:solidFill>
              </a:rPr>
              <a:t>And here we face with the issue – it seems to adhere to architecture, almost nothing contradicts...</a:t>
            </a:r>
          </a:p>
          <a:p>
            <a:pPr marL="0" lvl="0" indent="0" algn="l" rtl="0">
              <a:lnSpc>
                <a:spcPct val="100000"/>
              </a:lnSpc>
              <a:spcBef>
                <a:spcPts val="0"/>
              </a:spcBef>
              <a:spcAft>
                <a:spcPts val="0"/>
              </a:spcAft>
              <a:buSzPts val="1100"/>
              <a:buNone/>
            </a:pPr>
            <a:r>
              <a:rPr lang="pl-PL" dirty="0">
                <a:solidFill>
                  <a:schemeClr val="dk1"/>
                </a:solidFill>
              </a:rPr>
              <a:t>... except the fact that it does not work this way. If proxy is passed, the entity will still be refetched from the DB.</a:t>
            </a:r>
          </a:p>
          <a:p>
            <a:pPr marL="0" lvl="0" indent="0" algn="l" rtl="0">
              <a:lnSpc>
                <a:spcPct val="100000"/>
              </a:lnSpc>
              <a:spcBef>
                <a:spcPts val="0"/>
              </a:spcBef>
              <a:spcAft>
                <a:spcPts val="0"/>
              </a:spcAft>
              <a:buSzPts val="1100"/>
              <a:buNone/>
            </a:pPr>
            <a:r>
              <a:rPr lang="pl-PL" dirty="0">
                <a:solidFill>
                  <a:schemeClr val="dk1"/>
                </a:solidFill>
              </a:rPr>
              <a:t>So this is devil in the details and here we can level up to the expert level</a:t>
            </a:r>
          </a:p>
        </p:txBody>
      </p:sp>
    </p:spTree>
    <p:extLst>
      <p:ext uri="{BB962C8B-B14F-4D97-AF65-F5344CB8AC3E}">
        <p14:creationId xmlns:p14="http://schemas.microsoft.com/office/powerpoint/2010/main" val="3849819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pl-PL" dirty="0"/>
              <a:t>WHY UNDERSTAND</a:t>
            </a:r>
          </a:p>
          <a:p>
            <a:pPr marL="457200" indent="-298450">
              <a:buFontTx/>
              <a:buChar char="-"/>
            </a:pPr>
            <a:r>
              <a:rPr lang="pl-PL" dirty="0"/>
              <a:t>WE efficient, faster coding, quality</a:t>
            </a:r>
          </a:p>
          <a:p>
            <a:pPr marL="457200" indent="-298450">
              <a:buFontTx/>
              <a:buChar char="-"/>
            </a:pPr>
            <a:r>
              <a:rPr lang="pl-PL" dirty="0"/>
              <a:t>Code small, clean, readable</a:t>
            </a:r>
          </a:p>
          <a:p>
            <a:pPr marL="457200" indent="-298450">
              <a:buFontTx/>
              <a:buChar char="-"/>
            </a:pPr>
            <a:r>
              <a:rPr lang="pl-PL" dirty="0"/>
              <a:t>Predict and fix upfront issues with NFRs</a:t>
            </a:r>
          </a:p>
          <a:p>
            <a:pPr marL="158750" indent="0">
              <a:buFontTx/>
              <a:buNone/>
            </a:pPr>
            <a:r>
              <a:rPr lang="pl-PL" dirty="0"/>
              <a:t>MORE examples</a:t>
            </a:r>
          </a:p>
          <a:p>
            <a:pPr marL="158750" indent="0">
              <a:buNone/>
            </a:pPr>
            <a:r>
              <a:rPr lang="pl-PL" dirty="0"/>
              <a:t>-----------------</a:t>
            </a:r>
          </a:p>
          <a:p>
            <a:pPr marL="158750" indent="0">
              <a:buNone/>
            </a:pPr>
            <a:r>
              <a:rPr lang="pl-PL" dirty="0"/>
              <a:t>So why we should evolve, develop ourselves and try to reach these new levels?</a:t>
            </a:r>
          </a:p>
          <a:p>
            <a:pPr marL="158750" indent="0">
              <a:buNone/>
            </a:pPr>
            <a:r>
              <a:rPr lang="pl-PL" dirty="0"/>
              <a:t>To understand the system better ... but for what?</a:t>
            </a:r>
          </a:p>
          <a:p>
            <a:pPr marL="158750" indent="0">
              <a:buNone/>
            </a:pPr>
            <a:r>
              <a:rPr lang="pl-PL" dirty="0"/>
              <a:t>We’ve already seen example where it helps us. </a:t>
            </a:r>
          </a:p>
          <a:p>
            <a:pPr marL="158750" indent="0">
              <a:buNone/>
            </a:pPr>
            <a:r>
              <a:rPr lang="pl-PL" dirty="0"/>
              <a:t>It makes us more efficient, allow to write code faster and with the quality we haven’t before.</a:t>
            </a:r>
          </a:p>
          <a:p>
            <a:pPr marL="158750" indent="0">
              <a:buNone/>
            </a:pPr>
            <a:r>
              <a:rPr lang="pl-PL" dirty="0"/>
              <a:t>It makes our code small, clean, readable and following best practices</a:t>
            </a:r>
          </a:p>
          <a:p>
            <a:pPr marL="158750" indent="0">
              <a:buNone/>
            </a:pPr>
            <a:r>
              <a:rPr lang="pl-PL" dirty="0"/>
              <a:t>It helps to predict and fix upfront many issues related to what we call non-functional requirements – security, performance etc</a:t>
            </a:r>
          </a:p>
          <a:p>
            <a:pPr marL="158750" indent="0">
              <a:buNone/>
            </a:pPr>
            <a:r>
              <a:rPr lang="pl-PL" dirty="0"/>
              <a:t>Let’s review couple of other examples</a:t>
            </a:r>
          </a:p>
        </p:txBody>
      </p:sp>
    </p:spTree>
    <p:extLst>
      <p:ext uri="{BB962C8B-B14F-4D97-AF65-F5344CB8AC3E}">
        <p14:creationId xmlns:p14="http://schemas.microsoft.com/office/powerpoint/2010/main" val="3269705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pl-PL" dirty="0"/>
              <a:t>INTERACTIVE</a:t>
            </a:r>
          </a:p>
          <a:p>
            <a:pPr marL="158750" indent="0">
              <a:buNone/>
            </a:pPr>
            <a:r>
              <a:rPr lang="pl-PL" dirty="0"/>
              <a:t>----------------</a:t>
            </a:r>
          </a:p>
          <a:p>
            <a:r>
              <a:rPr lang="en-US" dirty="0"/>
              <a:t>So what’s wrong here</a:t>
            </a:r>
          </a:p>
          <a:p>
            <a:r>
              <a:rPr lang="en-US" dirty="0"/>
              <a:t>Ok this is classic example of N+1 loading problem</a:t>
            </a:r>
          </a:p>
          <a:p>
            <a:r>
              <a:rPr lang="en-US" dirty="0"/>
              <a:t>Note that from functional (business logic) perspective it works fine – no logical bugs</a:t>
            </a:r>
          </a:p>
          <a:p>
            <a:r>
              <a:rPr lang="en-US" dirty="0"/>
              <a:t>But we send to database as many </a:t>
            </a:r>
            <a:r>
              <a:rPr lang="en-US" dirty="0" err="1"/>
              <a:t>sql</a:t>
            </a:r>
            <a:r>
              <a:rPr lang="en-US" dirty="0"/>
              <a:t> queries as we have orders return by 1</a:t>
            </a:r>
            <a:r>
              <a:rPr lang="en-US" baseline="30000" dirty="0"/>
              <a:t>st</a:t>
            </a:r>
            <a:r>
              <a:rPr lang="en-US" dirty="0"/>
              <a:t> query</a:t>
            </a:r>
          </a:p>
          <a:p>
            <a:r>
              <a:rPr lang="en-US" dirty="0"/>
              <a:t>But how do we know there is such issue</a:t>
            </a:r>
          </a:p>
          <a:p>
            <a:r>
              <a:rPr lang="en-US" dirty="0"/>
              <a:t>You can use two ways</a:t>
            </a:r>
          </a:p>
          <a:p>
            <a:pPr lvl="1"/>
            <a:r>
              <a:rPr lang="en-US" dirty="0"/>
              <a:t>Beginner level: actually you cannot spot it until you enable </a:t>
            </a:r>
            <a:r>
              <a:rPr lang="en-US" dirty="0" err="1"/>
              <a:t>sql</a:t>
            </a:r>
            <a:r>
              <a:rPr lang="en-US" dirty="0"/>
              <a:t> logs and start digging. This is a good example where lack of architecture knowledge hits you</a:t>
            </a:r>
          </a:p>
          <a:p>
            <a:pPr lvl="1"/>
            <a:r>
              <a:rPr lang="en-US" dirty="0"/>
              <a:t>Advanced level</a:t>
            </a:r>
            <a:r>
              <a:rPr lang="pl-PL" dirty="0"/>
              <a:t>: how it works on the advanced level, let’s try to model it</a:t>
            </a:r>
            <a:endParaRPr lang="en-US" dirty="0"/>
          </a:p>
        </p:txBody>
      </p:sp>
    </p:spTree>
    <p:extLst>
      <p:ext uri="{BB962C8B-B14F-4D97-AF65-F5344CB8AC3E}">
        <p14:creationId xmlns:p14="http://schemas.microsoft.com/office/powerpoint/2010/main" val="339806453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pl-PL" dirty="0"/>
              <a:t>N+1 for beginner &amp; for advanced</a:t>
            </a:r>
          </a:p>
          <a:p>
            <a:pPr marL="158750" indent="0">
              <a:buNone/>
            </a:pPr>
            <a:r>
              <a:rPr lang="pl-PL" dirty="0"/>
              <a:t>-------------------</a:t>
            </a:r>
          </a:p>
          <a:p>
            <a:r>
              <a:rPr lang="en-US" dirty="0"/>
              <a:t>So what’s wrong here</a:t>
            </a:r>
          </a:p>
          <a:p>
            <a:r>
              <a:rPr lang="en-US" dirty="0"/>
              <a:t>Ok this is classic example of N+1 loading problem</a:t>
            </a:r>
          </a:p>
          <a:p>
            <a:r>
              <a:rPr lang="en-US" dirty="0"/>
              <a:t>Note that from functional (business logic) perspective it works fine – no logical bugs</a:t>
            </a:r>
          </a:p>
          <a:p>
            <a:r>
              <a:rPr lang="en-US" dirty="0"/>
              <a:t>But we send to database as many </a:t>
            </a:r>
            <a:r>
              <a:rPr lang="en-US" dirty="0" err="1"/>
              <a:t>sql</a:t>
            </a:r>
            <a:r>
              <a:rPr lang="en-US" dirty="0"/>
              <a:t> queries as we have orders return by 1</a:t>
            </a:r>
            <a:r>
              <a:rPr lang="en-US" baseline="30000" dirty="0"/>
              <a:t>st</a:t>
            </a:r>
            <a:r>
              <a:rPr lang="en-US" dirty="0"/>
              <a:t> query</a:t>
            </a:r>
          </a:p>
          <a:p>
            <a:r>
              <a:rPr lang="en-US" dirty="0"/>
              <a:t>But how do we know there is such issue</a:t>
            </a:r>
          </a:p>
          <a:p>
            <a:r>
              <a:rPr lang="en-US" dirty="0"/>
              <a:t>You can use two ways</a:t>
            </a:r>
          </a:p>
          <a:p>
            <a:pPr lvl="1"/>
            <a:r>
              <a:rPr lang="en-US" dirty="0"/>
              <a:t>Beginner level: actually you cannot spot it until you enable </a:t>
            </a:r>
            <a:r>
              <a:rPr lang="en-US" dirty="0" err="1"/>
              <a:t>sql</a:t>
            </a:r>
            <a:r>
              <a:rPr lang="en-US" dirty="0"/>
              <a:t> logs and start digging. This is a good example where lack of architecture knowledge hits you</a:t>
            </a:r>
          </a:p>
          <a:p>
            <a:pPr lvl="1"/>
            <a:r>
              <a:rPr lang="en-US" dirty="0"/>
              <a:t>Advanced level</a:t>
            </a:r>
            <a:r>
              <a:rPr lang="pl-PL" dirty="0"/>
              <a:t>: how it works on the advanced level, let’s try to model it</a:t>
            </a:r>
            <a:endParaRPr lang="en-US" dirty="0"/>
          </a:p>
        </p:txBody>
      </p:sp>
    </p:spTree>
    <p:extLst>
      <p:ext uri="{BB962C8B-B14F-4D97-AF65-F5344CB8AC3E}">
        <p14:creationId xmlns:p14="http://schemas.microsoft.com/office/powerpoint/2010/main" val="3499701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356984284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pl-PL" dirty="0"/>
              <a:t>ARCH level – know the relations (composition etc)</a:t>
            </a:r>
          </a:p>
          <a:p>
            <a:pPr marL="158750" indent="0">
              <a:buNone/>
            </a:pPr>
            <a:r>
              <a:rPr lang="pl-PL" dirty="0"/>
              <a:t>----</a:t>
            </a:r>
          </a:p>
          <a:p>
            <a:r>
              <a:rPr lang="en-US" dirty="0"/>
              <a:t>Now let’s try to model your thinking on the architectural level</a:t>
            </a:r>
          </a:p>
          <a:p>
            <a:r>
              <a:rPr lang="en-US" dirty="0"/>
              <a:t>Ok, we know each entity is mapped to database table</a:t>
            </a:r>
          </a:p>
          <a:p>
            <a:r>
              <a:rPr lang="en-US" dirty="0"/>
              <a:t>So every time we load an entity from the database, hibernate creates SQL query</a:t>
            </a:r>
          </a:p>
          <a:p>
            <a:pPr lvl="1"/>
            <a:r>
              <a:rPr lang="en-US" dirty="0"/>
              <a:t>And would be great if you start imagining what could be this </a:t>
            </a:r>
            <a:r>
              <a:rPr lang="en-US" dirty="0" err="1"/>
              <a:t>sql</a:t>
            </a:r>
            <a:r>
              <a:rPr lang="en-US" dirty="0"/>
              <a:t> statement</a:t>
            </a:r>
          </a:p>
          <a:p>
            <a:pPr lvl="0"/>
            <a:r>
              <a:rPr lang="en-US" dirty="0"/>
              <a:t>But the nicest part of ORM is the modeling entities in composition and hierarchies</a:t>
            </a:r>
          </a:p>
          <a:p>
            <a:pPr lvl="1"/>
            <a:r>
              <a:rPr lang="en-US" dirty="0"/>
              <a:t>Like here</a:t>
            </a:r>
          </a:p>
          <a:p>
            <a:pPr lvl="1"/>
            <a:r>
              <a:rPr lang="en-US" dirty="0"/>
              <a:t>For example, if we load the </a:t>
            </a:r>
            <a:r>
              <a:rPr lang="en-US" dirty="0" err="1"/>
              <a:t>OrderItemEntity</a:t>
            </a:r>
            <a:r>
              <a:rPr lang="en-US" dirty="0"/>
              <a:t>, what would be the SQL?</a:t>
            </a:r>
          </a:p>
          <a:p>
            <a:pPr lvl="2"/>
            <a:r>
              <a:rPr lang="en-US" dirty="0"/>
              <a:t>Ok it will be a join, pretty expectable</a:t>
            </a:r>
          </a:p>
          <a:p>
            <a:pPr lvl="1"/>
            <a:r>
              <a:rPr lang="en-US" dirty="0"/>
              <a:t>What if I load </a:t>
            </a:r>
            <a:r>
              <a:rPr lang="en-US" dirty="0" err="1"/>
              <a:t>OrderEntity</a:t>
            </a:r>
            <a:endParaRPr lang="en-US" dirty="0"/>
          </a:p>
        </p:txBody>
      </p:sp>
    </p:spTree>
    <p:extLst>
      <p:ext uri="{BB962C8B-B14F-4D97-AF65-F5344CB8AC3E}">
        <p14:creationId xmlns:p14="http://schemas.microsoft.com/office/powerpoint/2010/main" val="19681219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Now let’s try to model your thinking on the architectural level</a:t>
            </a:r>
          </a:p>
          <a:p>
            <a:r>
              <a:rPr lang="en-US" dirty="0"/>
              <a:t>Ok, we know each entity is mapped to database table</a:t>
            </a:r>
          </a:p>
          <a:p>
            <a:r>
              <a:rPr lang="en-US" dirty="0"/>
              <a:t>So every time we load an entity from the database, hibernate creates SQL query</a:t>
            </a:r>
          </a:p>
          <a:p>
            <a:pPr lvl="1"/>
            <a:r>
              <a:rPr lang="en-US" dirty="0"/>
              <a:t>And would be great if you start imagining what could be this </a:t>
            </a:r>
            <a:r>
              <a:rPr lang="en-US" dirty="0" err="1"/>
              <a:t>sql</a:t>
            </a:r>
            <a:r>
              <a:rPr lang="en-US" dirty="0"/>
              <a:t> statement</a:t>
            </a:r>
          </a:p>
          <a:p>
            <a:pPr lvl="0"/>
            <a:r>
              <a:rPr lang="en-US" dirty="0"/>
              <a:t>But the nicest part of ORM is the modeling entities in composition and hierarchies</a:t>
            </a:r>
          </a:p>
          <a:p>
            <a:pPr lvl="1"/>
            <a:r>
              <a:rPr lang="en-US" dirty="0"/>
              <a:t>Like here</a:t>
            </a:r>
          </a:p>
          <a:p>
            <a:pPr lvl="1"/>
            <a:r>
              <a:rPr lang="en-US" dirty="0"/>
              <a:t>For example, if we load the </a:t>
            </a:r>
            <a:r>
              <a:rPr lang="en-US" dirty="0" err="1"/>
              <a:t>OrderItemEntity</a:t>
            </a:r>
            <a:r>
              <a:rPr lang="en-US" dirty="0"/>
              <a:t>, what would be the SQL?</a:t>
            </a:r>
          </a:p>
          <a:p>
            <a:pPr lvl="2"/>
            <a:r>
              <a:rPr lang="en-US" dirty="0"/>
              <a:t>Ok it will be a join, pretty expectable</a:t>
            </a:r>
          </a:p>
          <a:p>
            <a:pPr lvl="1"/>
            <a:r>
              <a:rPr lang="en-US" dirty="0"/>
              <a:t>What if I load </a:t>
            </a:r>
            <a:r>
              <a:rPr lang="en-US" dirty="0" err="1"/>
              <a:t>OrderEntity</a:t>
            </a:r>
            <a:endParaRPr lang="en-US" dirty="0"/>
          </a:p>
        </p:txBody>
      </p:sp>
    </p:spTree>
    <p:extLst>
      <p:ext uri="{BB962C8B-B14F-4D97-AF65-F5344CB8AC3E}">
        <p14:creationId xmlns:p14="http://schemas.microsoft.com/office/powerpoint/2010/main" val="72795942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pl-PL" dirty="0"/>
              <a:t>So this is the example how to learn the system on architecture / feature level</a:t>
            </a:r>
          </a:p>
          <a:p>
            <a:r>
              <a:rPr lang="pl-PL" dirty="0"/>
              <a:t>Just make a list of what features there are</a:t>
            </a:r>
          </a:p>
          <a:p>
            <a:pPr lvl="1"/>
            <a:r>
              <a:rPr lang="pl-PL" dirty="0"/>
              <a:t>So we know there is lazy loading on related entities – would be nice to remember which ones, but this comes second</a:t>
            </a:r>
          </a:p>
          <a:p>
            <a:pPr lvl="1"/>
            <a:r>
              <a:rPr lang="pl-PL" dirty="0"/>
              <a:t>Remembering exact annotations / apis is good but only when you know the concepts + features</a:t>
            </a:r>
          </a:p>
          <a:p>
            <a:pPr lvl="2"/>
            <a:r>
              <a:rPr lang="pl-PL" dirty="0"/>
              <a:t>Otherwise it would be just learning the API what is again sort of magical thinking</a:t>
            </a:r>
          </a:p>
          <a:p>
            <a:pPr lvl="1"/>
            <a:r>
              <a:rPr lang="pl-PL" dirty="0"/>
              <a:t>And if you are not satisfied with lazy loading JPA gives a way to change it to eager loading (which one will do the join – and N+1 query will be transformed into 1)</a:t>
            </a:r>
          </a:p>
          <a:p>
            <a:pPr lvl="2"/>
            <a:r>
              <a:rPr lang="pl-PL" dirty="0"/>
              <a:t>You can do it 3 ways – and I do not explain it in details because to know exact API again is nice, but when you know there is a feature to support that it is easy to google</a:t>
            </a:r>
          </a:p>
          <a:p>
            <a:pPr lvl="2"/>
            <a:r>
              <a:rPr lang="pl-PL" dirty="0"/>
              <a:t>Even if you do not remember it exactly</a:t>
            </a:r>
            <a:endParaRPr lang="en-US" dirty="0"/>
          </a:p>
        </p:txBody>
      </p:sp>
    </p:spTree>
    <p:extLst>
      <p:ext uri="{BB962C8B-B14F-4D97-AF65-F5344CB8AC3E}">
        <p14:creationId xmlns:p14="http://schemas.microsoft.com/office/powerpoint/2010/main" val="84095010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pl-PL" dirty="0"/>
              <a:t>Like Spring MVC</a:t>
            </a:r>
          </a:p>
          <a:p>
            <a:pPr marL="158750" indent="0">
              <a:buNone/>
            </a:pPr>
            <a:r>
              <a:rPr lang="pl-PL" dirty="0"/>
              <a:t>-----------</a:t>
            </a:r>
          </a:p>
          <a:p>
            <a:pPr marL="158750" indent="0">
              <a:buNone/>
            </a:pPr>
            <a:r>
              <a:rPr lang="pl-PL" dirty="0"/>
              <a:t>Ok, this far this good. We’ve seen performance issues only. How about for say security?</a:t>
            </a:r>
          </a:p>
          <a:p>
            <a:r>
              <a:rPr lang="en-US" dirty="0"/>
              <a:t>The method with @MessageMapping is used to interactively communicate to the user. </a:t>
            </a:r>
          </a:p>
          <a:p>
            <a:r>
              <a:rPr lang="en-US" dirty="0"/>
              <a:t>User wants to send a message to chat, we send back it back</a:t>
            </a:r>
          </a:p>
          <a:p>
            <a:r>
              <a:rPr lang="en-US" dirty="0"/>
              <a:t>With one small difference – what we return from the method is broadcasted to all subscribed user, not only to this one</a:t>
            </a:r>
          </a:p>
          <a:p>
            <a:pPr lvl="1"/>
            <a:r>
              <a:rPr lang="en-US" dirty="0"/>
              <a:t>This is where it matters that connection is persistent – we know all the connected clients and can send them data</a:t>
            </a:r>
          </a:p>
          <a:p>
            <a:pPr lvl="1"/>
            <a:r>
              <a:rPr lang="en-US" dirty="0"/>
              <a:t>Very handy for our kind of application (</a:t>
            </a:r>
            <a:r>
              <a:rPr lang="pl-PL" dirty="0"/>
              <a:t>chat</a:t>
            </a:r>
            <a:r>
              <a:rPr lang="en-US" dirty="0"/>
              <a:t>)</a:t>
            </a:r>
          </a:p>
          <a:p>
            <a:pPr lvl="0"/>
            <a:r>
              <a:rPr lang="en-US" dirty="0"/>
              <a:t>But we also can send message to this connected client only</a:t>
            </a:r>
          </a:p>
          <a:p>
            <a:pPr lvl="0"/>
            <a:r>
              <a:rPr lang="en-US" dirty="0"/>
              <a:t>Here we try to implement following logic: all the messages posted by client are broadcasted to all connected clients in this chat if it is not about NFT hype. For NFT message we warn client who sends the message</a:t>
            </a:r>
          </a:p>
          <a:p>
            <a:pPr lvl="0"/>
            <a:r>
              <a:rPr lang="en-US" dirty="0"/>
              <a:t>ALL of it is very much alike the spring </a:t>
            </a:r>
            <a:r>
              <a:rPr lang="en-US" dirty="0" err="1"/>
              <a:t>mvc</a:t>
            </a:r>
            <a:r>
              <a:rPr lang="en-US" dirty="0"/>
              <a:t> framework</a:t>
            </a:r>
          </a:p>
          <a:p>
            <a:pPr lvl="1"/>
            <a:endParaRPr lang="en-US" dirty="0"/>
          </a:p>
        </p:txBody>
      </p:sp>
    </p:spTree>
    <p:extLst>
      <p:ext uri="{BB962C8B-B14F-4D97-AF65-F5344CB8AC3E}">
        <p14:creationId xmlns:p14="http://schemas.microsoft.com/office/powerpoint/2010/main" val="206549380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pl-PL" dirty="0"/>
              <a:t>Like Spring MVC</a:t>
            </a:r>
          </a:p>
          <a:p>
            <a:pPr marL="158750" indent="0">
              <a:buNone/>
            </a:pPr>
            <a:r>
              <a:rPr lang="pl-PL" dirty="0"/>
              <a:t>-----------</a:t>
            </a:r>
          </a:p>
          <a:p>
            <a:pPr marL="158750" indent="0">
              <a:buNone/>
            </a:pPr>
            <a:r>
              <a:rPr lang="pl-PL" dirty="0"/>
              <a:t>Ok, this far this good. We’ve seen performance issues only. How about for say security?</a:t>
            </a:r>
          </a:p>
          <a:p>
            <a:r>
              <a:rPr lang="en-US" dirty="0"/>
              <a:t>The method with @MessageMapping is used to interactively communicate to the user. </a:t>
            </a:r>
          </a:p>
          <a:p>
            <a:r>
              <a:rPr lang="en-US" dirty="0"/>
              <a:t>User wants to send a message to chat, we send back it back</a:t>
            </a:r>
          </a:p>
          <a:p>
            <a:r>
              <a:rPr lang="en-US" dirty="0"/>
              <a:t>With one small difference – what we return from the method is broadcasted to all subscribed user, not only to this one</a:t>
            </a:r>
          </a:p>
          <a:p>
            <a:pPr lvl="1"/>
            <a:r>
              <a:rPr lang="en-US" dirty="0"/>
              <a:t>This is where it matters that connection is persistent – we know all the connected clients and can send them data</a:t>
            </a:r>
          </a:p>
          <a:p>
            <a:pPr lvl="1"/>
            <a:r>
              <a:rPr lang="en-US" dirty="0"/>
              <a:t>Very handy for our kind of application (</a:t>
            </a:r>
            <a:r>
              <a:rPr lang="pl-PL" dirty="0"/>
              <a:t>chat</a:t>
            </a:r>
            <a:r>
              <a:rPr lang="en-US" dirty="0"/>
              <a:t>)</a:t>
            </a:r>
          </a:p>
          <a:p>
            <a:pPr lvl="0"/>
            <a:r>
              <a:rPr lang="en-US" dirty="0"/>
              <a:t>But we also can send message to this connected client only</a:t>
            </a:r>
          </a:p>
          <a:p>
            <a:pPr lvl="0"/>
            <a:r>
              <a:rPr lang="en-US" dirty="0"/>
              <a:t>Here we try to implement following logic: all the messages posted by client are broadcasted to all connected clients in this chat if it is not about NFT hype. For NFT message we warn client who sends the message</a:t>
            </a:r>
          </a:p>
          <a:p>
            <a:pPr lvl="0"/>
            <a:r>
              <a:rPr lang="en-US" dirty="0"/>
              <a:t>ALL of it is very much alike the spring </a:t>
            </a:r>
            <a:r>
              <a:rPr lang="en-US" dirty="0" err="1"/>
              <a:t>mvc</a:t>
            </a:r>
            <a:r>
              <a:rPr lang="en-US" dirty="0"/>
              <a:t> framework</a:t>
            </a:r>
          </a:p>
          <a:p>
            <a:pPr lvl="1"/>
            <a:endParaRPr lang="en-US" dirty="0"/>
          </a:p>
        </p:txBody>
      </p:sp>
    </p:spTree>
    <p:extLst>
      <p:ext uri="{BB962C8B-B14F-4D97-AF65-F5344CB8AC3E}">
        <p14:creationId xmlns:p14="http://schemas.microsoft.com/office/powerpoint/2010/main" val="289976812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method with @MessageMapping is used to interactively communicate to the user. </a:t>
            </a:r>
          </a:p>
          <a:p>
            <a:r>
              <a:rPr lang="en-US" dirty="0"/>
              <a:t>User wants to send a message to chat, we send back it back</a:t>
            </a:r>
          </a:p>
          <a:p>
            <a:r>
              <a:rPr lang="en-US" dirty="0"/>
              <a:t>With one small difference – what we return from the method is broadcasted to all subscribed user, not only to this one</a:t>
            </a:r>
          </a:p>
          <a:p>
            <a:pPr lvl="1"/>
            <a:r>
              <a:rPr lang="en-US" dirty="0"/>
              <a:t>This is where it matters that connection is persistent – we know all the connected clients and can send them data</a:t>
            </a:r>
          </a:p>
          <a:p>
            <a:pPr lvl="1"/>
            <a:r>
              <a:rPr lang="en-US" dirty="0"/>
              <a:t>Very handy for our kind of application (</a:t>
            </a:r>
            <a:r>
              <a:rPr lang="pl-PL" dirty="0"/>
              <a:t>chat</a:t>
            </a:r>
            <a:r>
              <a:rPr lang="en-US" dirty="0"/>
              <a:t>)</a:t>
            </a:r>
          </a:p>
          <a:p>
            <a:pPr lvl="0"/>
            <a:r>
              <a:rPr lang="en-US" dirty="0"/>
              <a:t>But we also can send message to this connected client only</a:t>
            </a:r>
          </a:p>
          <a:p>
            <a:pPr lvl="0"/>
            <a:r>
              <a:rPr lang="en-US" dirty="0"/>
              <a:t>Here we try to implement following logic: all the messages posted by client are broadcasted to all connected clients in this chat if it is not about NFT hype. For NFT message we warn client who sends the message</a:t>
            </a:r>
          </a:p>
          <a:p>
            <a:pPr lvl="0"/>
            <a:r>
              <a:rPr lang="en-US" dirty="0"/>
              <a:t>ALL of it is very much alike the spring </a:t>
            </a:r>
            <a:r>
              <a:rPr lang="en-US" dirty="0" err="1"/>
              <a:t>mvc</a:t>
            </a:r>
            <a:r>
              <a:rPr lang="en-US" dirty="0"/>
              <a:t> framework</a:t>
            </a:r>
          </a:p>
          <a:p>
            <a:pPr lvl="1"/>
            <a:endParaRPr lang="en-US" dirty="0"/>
          </a:p>
        </p:txBody>
      </p:sp>
    </p:spTree>
    <p:extLst>
      <p:ext uri="{BB962C8B-B14F-4D97-AF65-F5344CB8AC3E}">
        <p14:creationId xmlns:p14="http://schemas.microsoft.com/office/powerpoint/2010/main" val="427296237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pl-PL" dirty="0"/>
              <a:t>Beginner level does not help</a:t>
            </a:r>
          </a:p>
          <a:p>
            <a:pPr marL="158750" indent="0">
              <a:buNone/>
            </a:pPr>
            <a:r>
              <a:rPr lang="pl-PL" dirty="0"/>
              <a:t>---------</a:t>
            </a:r>
          </a:p>
          <a:p>
            <a:r>
              <a:rPr lang="en-US" dirty="0"/>
              <a:t>The method with @MessageMapping is used to interactively communicate to the user. </a:t>
            </a:r>
          </a:p>
          <a:p>
            <a:r>
              <a:rPr lang="en-US" dirty="0"/>
              <a:t>User wants to send a message to chat, we send back it back</a:t>
            </a:r>
          </a:p>
          <a:p>
            <a:r>
              <a:rPr lang="en-US" dirty="0"/>
              <a:t>With one small difference – what we return from the method is broadcasted to all subscribed user, not only to this one</a:t>
            </a:r>
          </a:p>
          <a:p>
            <a:pPr lvl="1"/>
            <a:r>
              <a:rPr lang="en-US" dirty="0"/>
              <a:t>This is where it matters that connection is persistent – we know all the connected clients and can send them data</a:t>
            </a:r>
          </a:p>
          <a:p>
            <a:pPr lvl="1"/>
            <a:r>
              <a:rPr lang="en-US" dirty="0"/>
              <a:t>Very handy for our kind of application (</a:t>
            </a:r>
            <a:r>
              <a:rPr lang="pl-PL" dirty="0"/>
              <a:t>chat</a:t>
            </a:r>
            <a:r>
              <a:rPr lang="en-US" dirty="0"/>
              <a:t>)</a:t>
            </a:r>
          </a:p>
          <a:p>
            <a:pPr lvl="0"/>
            <a:r>
              <a:rPr lang="en-US" dirty="0"/>
              <a:t>But we also can send message to this connected client only</a:t>
            </a:r>
          </a:p>
          <a:p>
            <a:pPr lvl="0"/>
            <a:r>
              <a:rPr lang="en-US" dirty="0"/>
              <a:t>Here we try to implement following logic: all the messages posted by client are broadcasted to all connected clients in this chat if it is not about NFT hype. For NFT message we warn client who sends the message</a:t>
            </a:r>
          </a:p>
          <a:p>
            <a:pPr lvl="0"/>
            <a:r>
              <a:rPr lang="en-US" dirty="0"/>
              <a:t>ALL of it is very much alike the spring </a:t>
            </a:r>
            <a:r>
              <a:rPr lang="en-US" dirty="0" err="1"/>
              <a:t>mvc</a:t>
            </a:r>
            <a:r>
              <a:rPr lang="en-US" dirty="0"/>
              <a:t> framework</a:t>
            </a:r>
          </a:p>
          <a:p>
            <a:pPr lvl="1"/>
            <a:endParaRPr lang="en-US" dirty="0"/>
          </a:p>
        </p:txBody>
      </p:sp>
    </p:spTree>
    <p:extLst>
      <p:ext uri="{BB962C8B-B14F-4D97-AF65-F5344CB8AC3E}">
        <p14:creationId xmlns:p14="http://schemas.microsoft.com/office/powerpoint/2010/main" val="9858443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1"/>
            <a:endParaRPr lang="en-US" dirty="0"/>
          </a:p>
        </p:txBody>
      </p:sp>
    </p:spTree>
    <p:extLst>
      <p:ext uri="{BB962C8B-B14F-4D97-AF65-F5344CB8AC3E}">
        <p14:creationId xmlns:p14="http://schemas.microsoft.com/office/powerpoint/2010/main" val="135904667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pl-PL" dirty="0"/>
              <a:t>INTERACTIVE – what’s wrong here? Why this happens?</a:t>
            </a:r>
            <a:endParaRPr lang="ru-RU" dirty="0"/>
          </a:p>
        </p:txBody>
      </p:sp>
    </p:spTree>
    <p:extLst>
      <p:ext uri="{BB962C8B-B14F-4D97-AF65-F5344CB8AC3E}">
        <p14:creationId xmlns:p14="http://schemas.microsoft.com/office/powerpoint/2010/main" val="203435704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pl-PL" dirty="0"/>
              <a:t>Same basepath, different prefixes</a:t>
            </a:r>
          </a:p>
          <a:p>
            <a:pPr marL="158750" indent="0">
              <a:buNone/>
            </a:pPr>
            <a:r>
              <a:rPr lang="pl-PL" dirty="0"/>
              <a:t>---------</a:t>
            </a:r>
          </a:p>
          <a:p>
            <a:r>
              <a:rPr lang="pl-PL" dirty="0"/>
              <a:t>If we take a look at all 3 topics we see that all of them have some base part (the same for all 3) and some prefix</a:t>
            </a:r>
          </a:p>
          <a:p>
            <a:r>
              <a:rPr lang="pl-PL" dirty="0"/>
              <a:t>So they are related to each other</a:t>
            </a:r>
          </a:p>
          <a:p>
            <a:r>
              <a:rPr lang="pl-PL" dirty="0"/>
              <a:t>Let’s to which ones we need to subscribe and to which ones we can send the message</a:t>
            </a:r>
            <a:endParaRPr lang="en-US" dirty="0"/>
          </a:p>
        </p:txBody>
      </p:sp>
    </p:spTree>
    <p:extLst>
      <p:ext uri="{BB962C8B-B14F-4D97-AF65-F5344CB8AC3E}">
        <p14:creationId xmlns:p14="http://schemas.microsoft.com/office/powerpoint/2010/main" val="11981328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383274519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pl-PL" dirty="0"/>
              <a:t>If we take a look at all 3 topics we see that all of them have some base part (the same for all 3) and some prefix</a:t>
            </a:r>
          </a:p>
          <a:p>
            <a:r>
              <a:rPr lang="pl-PL" dirty="0"/>
              <a:t>So they are related to each other</a:t>
            </a:r>
          </a:p>
          <a:p>
            <a:r>
              <a:rPr lang="pl-PL" dirty="0"/>
              <a:t>Let’s to which ones we need to subscribe and to which ones we can send the message</a:t>
            </a:r>
            <a:endParaRPr lang="en-US" dirty="0"/>
          </a:p>
        </p:txBody>
      </p:sp>
    </p:spTree>
    <p:extLst>
      <p:ext uri="{BB962C8B-B14F-4D97-AF65-F5344CB8AC3E}">
        <p14:creationId xmlns:p14="http://schemas.microsoft.com/office/powerpoint/2010/main" val="9323892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pl-PL" dirty="0"/>
              <a:t>So it appears that we send message to one topic and receive from the another. They both use the same base path, but still it is rather confusing</a:t>
            </a:r>
          </a:p>
          <a:p>
            <a:r>
              <a:rPr lang="pl-PL" dirty="0"/>
              <a:t>Maybe it will be simpler if we take a look at the official diagram showing the flow</a:t>
            </a:r>
            <a:endParaRPr lang="en-US" dirty="0"/>
          </a:p>
        </p:txBody>
      </p:sp>
    </p:spTree>
    <p:extLst>
      <p:ext uri="{BB962C8B-B14F-4D97-AF65-F5344CB8AC3E}">
        <p14:creationId xmlns:p14="http://schemas.microsoft.com/office/powerpoint/2010/main" val="109403744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pl-PL" dirty="0"/>
              <a:t>So when we send a message it comes to the request channel and then (depending on where we send the message – to the /app prefix or /topic prefix it goes one or another route)</a:t>
            </a:r>
          </a:p>
          <a:p>
            <a:r>
              <a:rPr lang="pl-PL" dirty="0"/>
              <a:t>But this picture is still imho a bit confusing, let’s redraw it slightly different way and split into two scenarios</a:t>
            </a:r>
            <a:endParaRPr lang="en-US" dirty="0"/>
          </a:p>
        </p:txBody>
      </p:sp>
    </p:spTree>
    <p:extLst>
      <p:ext uri="{BB962C8B-B14F-4D97-AF65-F5344CB8AC3E}">
        <p14:creationId xmlns:p14="http://schemas.microsoft.com/office/powerpoint/2010/main" val="371165021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pl-PL" dirty="0"/>
              <a:t>APP prefix, coloring, GREEN block</a:t>
            </a:r>
          </a:p>
          <a:p>
            <a:pPr marL="158750" indent="0">
              <a:buNone/>
            </a:pPr>
            <a:r>
              <a:rPr lang="pl-PL" dirty="0"/>
              <a:t>---</a:t>
            </a:r>
          </a:p>
          <a:p>
            <a:r>
              <a:rPr lang="pl-PL" dirty="0"/>
              <a:t>Pretty much the same but we also showing the name of the destination on each step</a:t>
            </a:r>
          </a:p>
          <a:p>
            <a:r>
              <a:rPr lang="pl-PL" dirty="0"/>
              <a:t>And this shows only 1st scenario – when we send a message to the /app prefixed topic</a:t>
            </a:r>
          </a:p>
          <a:p>
            <a:r>
              <a:rPr lang="pl-PL" dirty="0"/>
              <a:t>Note the coloring of the blocks – blue are the channels (term from spring integration) that are facing the user (input and output channels), purple are the internal components related to internal in memory broker (remember STOMP is for working with message brokers, so it’s expectable spring websockets will resemble both spring mvc and message broker at the same time), green (! What is really important) is some place where you add your code</a:t>
            </a:r>
          </a:p>
          <a:p>
            <a:r>
              <a:rPr lang="pl-PL" dirty="0"/>
              <a:t>This also probably reminds you some Spring MVC Front Controller implementation diagram – there we also had many moving parts, but you as developer had to implement only 1 component of it</a:t>
            </a:r>
          </a:p>
          <a:p>
            <a:r>
              <a:rPr lang="pl-PL" dirty="0"/>
              <a:t>But this is about sending message to the /app prefix</a:t>
            </a:r>
          </a:p>
        </p:txBody>
      </p:sp>
    </p:spTree>
    <p:extLst>
      <p:ext uri="{BB962C8B-B14F-4D97-AF65-F5344CB8AC3E}">
        <p14:creationId xmlns:p14="http://schemas.microsoft.com/office/powerpoint/2010/main" val="148981172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pl-PL" dirty="0"/>
              <a:t>INTERACTIVE – what’s changed, STOMP</a:t>
            </a:r>
          </a:p>
          <a:p>
            <a:pPr marL="158750" indent="0">
              <a:buNone/>
            </a:pPr>
            <a:r>
              <a:rPr lang="pl-PL" dirty="0"/>
              <a:t>--------------</a:t>
            </a:r>
          </a:p>
          <a:p>
            <a:r>
              <a:rPr lang="pl-PL" dirty="0"/>
              <a:t>Much simpler, but here you may start to have some worries about how it would work</a:t>
            </a:r>
          </a:p>
          <a:p>
            <a:r>
              <a:rPr lang="pl-PL" dirty="0"/>
              <a:t>Let’s follow the flow of the thought we might have at this point</a:t>
            </a:r>
          </a:p>
          <a:p>
            <a:r>
              <a:rPr lang="pl-PL" dirty="0"/>
              <a:t>Ok, I remember it uses STOMP protocol, which is for message broker interaction</a:t>
            </a:r>
          </a:p>
          <a:p>
            <a:pPr lvl="1"/>
            <a:r>
              <a:rPr lang="pl-PL" dirty="0"/>
              <a:t>So destination like /topic/chat/6 acts similar to JMS queue (more like JMS topic or Kafka topic), so as user I can send the message to the topic and all subscribers can receive it...</a:t>
            </a:r>
          </a:p>
          <a:p>
            <a:pPr lvl="1"/>
            <a:r>
              <a:rPr lang="pl-PL" dirty="0"/>
              <a:t>And also I do not see the green block...</a:t>
            </a:r>
          </a:p>
          <a:p>
            <a:pPr lvl="1"/>
            <a:r>
              <a:rPr lang="pl-PL" dirty="0"/>
              <a:t>That means that I have no control on the message sent...</a:t>
            </a:r>
          </a:p>
        </p:txBody>
      </p:sp>
    </p:spTree>
    <p:extLst>
      <p:ext uri="{BB962C8B-B14F-4D97-AF65-F5344CB8AC3E}">
        <p14:creationId xmlns:p14="http://schemas.microsoft.com/office/powerpoint/2010/main" val="395100669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pl-PL" dirty="0"/>
              <a:t>WAY to bypass</a:t>
            </a:r>
          </a:p>
          <a:p>
            <a:pPr marL="158750" indent="0">
              <a:buNone/>
            </a:pPr>
            <a:r>
              <a:rPr lang="pl-PL" dirty="0"/>
              <a:t>---</a:t>
            </a:r>
          </a:p>
          <a:p>
            <a:r>
              <a:rPr lang="pl-PL" dirty="0"/>
              <a:t>We initially wrote this code to validate and process the message before broadcasting it</a:t>
            </a:r>
          </a:p>
          <a:p>
            <a:r>
              <a:rPr lang="pl-PL" dirty="0"/>
              <a:t>And now we are saying there is a way to bypass it???</a:t>
            </a:r>
            <a:endParaRPr lang="en-US" dirty="0"/>
          </a:p>
        </p:txBody>
      </p:sp>
    </p:spTree>
    <p:extLst>
      <p:ext uri="{BB962C8B-B14F-4D97-AF65-F5344CB8AC3E}">
        <p14:creationId xmlns:p14="http://schemas.microsoft.com/office/powerpoint/2010/main" val="221490087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pl-PL" dirty="0"/>
              <a:t>And actually it’s true. More-less experienced user changing the javascript can force application to post messages to topic prefixed destination and bypass the validation</a:t>
            </a:r>
          </a:p>
          <a:p>
            <a:r>
              <a:rPr lang="pl-PL" dirty="0"/>
              <a:t>This might not look too scary but imagine if your chat shows not only the message but also information about who sent the message (name of user, type – admin / user)</a:t>
            </a:r>
          </a:p>
          <a:p>
            <a:r>
              <a:rPr lang="pl-PL" dirty="0"/>
              <a:t>So what if hacker sends a message from the admin name saying „come on guys, we are gathering money to pay for the servers, pls send me 5$ to this account”</a:t>
            </a:r>
          </a:p>
          <a:p>
            <a:r>
              <a:rPr lang="pl-PL" dirty="0"/>
              <a:t>It could be a big security issue!</a:t>
            </a:r>
          </a:p>
          <a:p>
            <a:r>
              <a:rPr lang="pl-PL" dirty="0"/>
              <a:t>And adding authorization (tokens and so on) does not really help here – we need to add authorization, but this exact security issue happens because of another reason. It happens because of different architecture of spring websockets</a:t>
            </a:r>
            <a:endParaRPr lang="en-US" dirty="0"/>
          </a:p>
        </p:txBody>
      </p:sp>
    </p:spTree>
    <p:extLst>
      <p:ext uri="{BB962C8B-B14F-4D97-AF65-F5344CB8AC3E}">
        <p14:creationId xmlns:p14="http://schemas.microsoft.com/office/powerpoint/2010/main" val="21898847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pl-PL" dirty="0"/>
              <a:t>How to fix it – that’s pretty easy actually</a:t>
            </a:r>
          </a:p>
          <a:p>
            <a:r>
              <a:rPr lang="pl-PL" dirty="0"/>
              <a:t>Remember we were talking about spring-messaging in the heart of spring websockets</a:t>
            </a:r>
          </a:p>
          <a:p>
            <a:pPr lvl="1"/>
            <a:r>
              <a:rPr lang="pl-PL" dirty="0"/>
              <a:t>And that spring messaging was born from the spring integrations</a:t>
            </a:r>
          </a:p>
          <a:p>
            <a:pPr lvl="0"/>
            <a:r>
              <a:rPr lang="pl-PL" dirty="0"/>
              <a:t>And we probably know that spring integrations allows to specify interceptors (some sort of AOP) on the channels</a:t>
            </a:r>
          </a:p>
          <a:p>
            <a:pPr lvl="1"/>
            <a:r>
              <a:rPr lang="pl-PL" dirty="0"/>
              <a:t>So maybe we have some sort of interceptors here?</a:t>
            </a:r>
          </a:p>
          <a:p>
            <a:pPr lvl="1"/>
            <a:r>
              <a:rPr lang="pl-PL" dirty="0"/>
              <a:t>If we don’t know spring integrations, maybe we can recall that Spring MVC had interceptors, maybe we have them here too?</a:t>
            </a:r>
          </a:p>
          <a:p>
            <a:pPr lvl="0"/>
            <a:r>
              <a:rPr lang="pl-PL" dirty="0"/>
              <a:t>And we do. Before message lands on the channel and after it is taken from the channel, we can add some logic</a:t>
            </a:r>
            <a:endParaRPr lang="en-US" dirty="0"/>
          </a:p>
        </p:txBody>
      </p:sp>
    </p:spTree>
    <p:extLst>
      <p:ext uri="{BB962C8B-B14F-4D97-AF65-F5344CB8AC3E}">
        <p14:creationId xmlns:p14="http://schemas.microsoft.com/office/powerpoint/2010/main" val="1406060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pl-PL" dirty="0"/>
              <a:t>SIMPL BUT NO DOCS</a:t>
            </a:r>
          </a:p>
          <a:p>
            <a:pPr marL="158750" indent="0">
              <a:buNone/>
            </a:pPr>
            <a:r>
              <a:rPr lang="pl-PL" dirty="0"/>
              <a:t>-------------</a:t>
            </a:r>
          </a:p>
          <a:p>
            <a:r>
              <a:rPr lang="pl-PL" dirty="0"/>
              <a:t>The fix is simple, and yes documentation of spring security talks about it</a:t>
            </a:r>
          </a:p>
          <a:p>
            <a:r>
              <a:rPr lang="pl-PL" dirty="0"/>
              <a:t>But getting started examples on the web do not pay attention to it</a:t>
            </a:r>
          </a:p>
          <a:p>
            <a:pPr lvl="1"/>
            <a:r>
              <a:rPr lang="pl-PL" dirty="0"/>
              <a:t>What together to the fact that architecture is different, vector of attacks is different and that not much attention is put onto security leaves us with huge security holes in apps</a:t>
            </a:r>
          </a:p>
          <a:p>
            <a:pPr lvl="0"/>
            <a:endParaRPr lang="en-US" dirty="0"/>
          </a:p>
        </p:txBody>
      </p:sp>
    </p:spTree>
    <p:extLst>
      <p:ext uri="{BB962C8B-B14F-4D97-AF65-F5344CB8AC3E}">
        <p14:creationId xmlns:p14="http://schemas.microsoft.com/office/powerpoint/2010/main" val="121702503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pl-PL" dirty="0"/>
              <a:t>Use features!!!</a:t>
            </a:r>
          </a:p>
          <a:p>
            <a:pPr marL="158750" indent="0">
              <a:buNone/>
            </a:pPr>
            <a:endParaRPr lang="pl-PL" dirty="0"/>
          </a:p>
          <a:p>
            <a:pPr marL="158750" indent="0">
              <a:buNone/>
            </a:pPr>
            <a:r>
              <a:rPr lang="pl-PL" dirty="0"/>
              <a:t>This far we talked about issues mainly. How about reusing code right way to make it readable and small</a:t>
            </a:r>
            <a:endParaRPr lang="ru-RU" dirty="0"/>
          </a:p>
        </p:txBody>
      </p:sp>
    </p:spTree>
    <p:extLst>
      <p:ext uri="{BB962C8B-B14F-4D97-AF65-F5344CB8AC3E}">
        <p14:creationId xmlns:p14="http://schemas.microsoft.com/office/powerpoint/2010/main" val="17705637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eafaa4caa5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2" name="Google Shape;152;geafaa4caa5_0_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solidFill>
                <a:schemeClr val="dk1"/>
              </a:solidFill>
            </a:endParaRPr>
          </a:p>
        </p:txBody>
      </p:sp>
    </p:spTree>
    <p:extLst>
      <p:ext uri="{BB962C8B-B14F-4D97-AF65-F5344CB8AC3E}">
        <p14:creationId xmlns:p14="http://schemas.microsoft.com/office/powerpoint/2010/main" val="415026744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pl-PL" dirty="0"/>
              <a:t>It is even more important not what’s inside but how that knowledge helps us</a:t>
            </a:r>
            <a:endParaRPr lang="ru-RU" dirty="0"/>
          </a:p>
        </p:txBody>
      </p:sp>
    </p:spTree>
    <p:extLst>
      <p:ext uri="{BB962C8B-B14F-4D97-AF65-F5344CB8AC3E}">
        <p14:creationId xmlns:p14="http://schemas.microsoft.com/office/powerpoint/2010/main" val="305467620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pl-PL" dirty="0"/>
              <a:t>INTERACTIVE</a:t>
            </a:r>
            <a:endParaRPr lang="ru-RU" dirty="0"/>
          </a:p>
        </p:txBody>
      </p:sp>
    </p:spTree>
    <p:extLst>
      <p:ext uri="{BB962C8B-B14F-4D97-AF65-F5344CB8AC3E}">
        <p14:creationId xmlns:p14="http://schemas.microsoft.com/office/powerpoint/2010/main" val="301057464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pl-PL" dirty="0"/>
              <a:t>@conditionalonbean creates a bean only when no custom bean provided</a:t>
            </a:r>
          </a:p>
          <a:p>
            <a:r>
              <a:rPr lang="pl-PL" dirty="0"/>
              <a:t>But how we can be sure that OUR datasource would be used</a:t>
            </a:r>
            <a:endParaRPr lang="ru-RU" dirty="0"/>
          </a:p>
        </p:txBody>
      </p:sp>
    </p:spTree>
    <p:extLst>
      <p:ext uri="{BB962C8B-B14F-4D97-AF65-F5344CB8AC3E}">
        <p14:creationId xmlns:p14="http://schemas.microsoft.com/office/powerpoint/2010/main" val="89837805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pl-PL" dirty="0"/>
              <a:t>Everything good? Not exactly – we forgot that our bean should replace default (non multitenant) implementation only when it’s enabled (</a:t>
            </a:r>
          </a:p>
          <a:p>
            <a:pPr marL="158750" indent="0">
              <a:buNone/>
            </a:pPr>
            <a:r>
              <a:rPr lang="pl-PL" dirty="0"/>
              <a:t>so for one microservice using this shared config we use it, for another don’t</a:t>
            </a:r>
            <a:endParaRPr lang="ru-RU" dirty="0"/>
          </a:p>
        </p:txBody>
      </p:sp>
    </p:spTree>
    <p:extLst>
      <p:ext uri="{BB962C8B-B14F-4D97-AF65-F5344CB8AC3E}">
        <p14:creationId xmlns:p14="http://schemas.microsoft.com/office/powerpoint/2010/main" val="397882469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pl-PL" dirty="0"/>
              <a:t>Ok, we probably can use property file prop like that</a:t>
            </a:r>
          </a:p>
          <a:p>
            <a:endParaRPr lang="pl-PL" dirty="0"/>
          </a:p>
          <a:p>
            <a:r>
              <a:rPr lang="pl-PL" dirty="0"/>
              <a:t>INTERACTIVE – could it be better? What you dislike?</a:t>
            </a:r>
            <a:endParaRPr lang="ru-RU" dirty="0"/>
          </a:p>
        </p:txBody>
      </p:sp>
    </p:spTree>
    <p:extLst>
      <p:ext uri="{BB962C8B-B14F-4D97-AF65-F5344CB8AC3E}">
        <p14:creationId xmlns:p14="http://schemas.microsoft.com/office/powerpoint/2010/main" val="222078717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pl-PL" dirty="0"/>
              <a:t>Here we may come with profile proposal, which is a working solution – we will override datasource with multitenant version only when profile is set</a:t>
            </a:r>
          </a:p>
          <a:p>
            <a:r>
              <a:rPr lang="pl-PL" dirty="0"/>
              <a:t>...but we want something more – as turning it on and off sounds like a feature flag and we want smth more flexible</a:t>
            </a:r>
          </a:p>
          <a:p>
            <a:r>
              <a:rPr lang="pl-PL" dirty="0"/>
              <a:t>We’ve already seen @ConditionalOnBean Annotation. Do we have it’s sisters? Similar annotations</a:t>
            </a:r>
            <a:endParaRPr lang="ru-RU" dirty="0"/>
          </a:p>
        </p:txBody>
      </p:sp>
    </p:spTree>
    <p:extLst>
      <p:ext uri="{BB962C8B-B14F-4D97-AF65-F5344CB8AC3E}">
        <p14:creationId xmlns:p14="http://schemas.microsoft.com/office/powerpoint/2010/main" val="57651480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pl-PL" dirty="0"/>
              <a:t>So this is how using the knowledge of architecture, logic and common </a:t>
            </a:r>
            <a:r>
              <a:rPr lang="pl-PL"/>
              <a:t>sense we </a:t>
            </a:r>
            <a:r>
              <a:rPr lang="pl-PL" dirty="0"/>
              <a:t>can find issues (performance / security) that you would not notice on the beginner level</a:t>
            </a:r>
          </a:p>
          <a:p>
            <a:endParaRPr lang="ru-RU" dirty="0"/>
          </a:p>
        </p:txBody>
      </p:sp>
    </p:spTree>
    <p:extLst>
      <p:ext uri="{BB962C8B-B14F-4D97-AF65-F5344CB8AC3E}">
        <p14:creationId xmlns:p14="http://schemas.microsoft.com/office/powerpoint/2010/main" val="374541403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pl-PL" dirty="0"/>
              <a:t>So this far we saw what could be the issues and how to spot them with decent knowledge of the frameworks</a:t>
            </a:r>
          </a:p>
          <a:p>
            <a:r>
              <a:rPr lang="pl-PL" dirty="0"/>
              <a:t>But how to master the framework, how to move from this beginner level to advanced?</a:t>
            </a:r>
          </a:p>
          <a:p>
            <a:r>
              <a:rPr lang="pl-PL" dirty="0"/>
              <a:t>So maybe I can recommend a tool you can use to learn new technology</a:t>
            </a:r>
          </a:p>
          <a:p>
            <a:pPr lvl="1"/>
            <a:r>
              <a:rPr lang="pl-PL" dirty="0"/>
              <a:t>Make multiple passes</a:t>
            </a:r>
          </a:p>
          <a:p>
            <a:pPr lvl="2"/>
            <a:r>
              <a:rPr lang="pl-PL" dirty="0"/>
              <a:t>1st to beginner level – to get familiar, start using</a:t>
            </a:r>
          </a:p>
          <a:p>
            <a:pPr lvl="3"/>
            <a:r>
              <a:rPr lang="pl-PL" dirty="0"/>
              <a:t>Do not spend too much time</a:t>
            </a:r>
          </a:p>
          <a:p>
            <a:pPr lvl="2"/>
            <a:r>
              <a:rPr lang="pl-PL" dirty="0"/>
              <a:t>2nd to know the architecture</a:t>
            </a:r>
          </a:p>
          <a:p>
            <a:pPr lvl="3"/>
            <a:r>
              <a:rPr lang="pl-PL" dirty="0"/>
              <a:t>Check the architecture</a:t>
            </a:r>
          </a:p>
          <a:p>
            <a:pPr lvl="4"/>
            <a:r>
              <a:rPr lang="pl-PL" dirty="0"/>
              <a:t>Try to change it better for your understanding form</a:t>
            </a:r>
          </a:p>
          <a:p>
            <a:pPr lvl="4"/>
            <a:r>
              <a:rPr lang="pl-PL" dirty="0"/>
              <a:t>For example like me redrawing the diragram into 2 use cases</a:t>
            </a:r>
          </a:p>
          <a:p>
            <a:pPr lvl="4"/>
            <a:r>
              <a:rPr lang="pl-PL" dirty="0"/>
              <a:t>Try to explain it to somebody</a:t>
            </a:r>
          </a:p>
          <a:p>
            <a:pPr lvl="3"/>
            <a:r>
              <a:rPr lang="pl-PL" dirty="0"/>
              <a:t>Make a list of features</a:t>
            </a:r>
          </a:p>
          <a:p>
            <a:pPr lvl="4"/>
            <a:r>
              <a:rPr lang="pl-PL" dirty="0"/>
              <a:t>Feature in form „short feature descr and what problem it solves”</a:t>
            </a:r>
          </a:p>
          <a:p>
            <a:pPr lvl="5"/>
            <a:r>
              <a:rPr lang="pl-PL" dirty="0"/>
              <a:t>For example, spring data has @CreatedBy/@LastModifiedBy annos for simple audit. Annotations is a short descr and the need for simple audit it\s a problem to solve</a:t>
            </a:r>
          </a:p>
          <a:p>
            <a:pPr lvl="4"/>
            <a:r>
              <a:rPr lang="pl-PL" dirty="0"/>
              <a:t>You can use it later – when you face some issue that you need to solve, check the feature list of framework, maybe it already has smth you</a:t>
            </a:r>
          </a:p>
          <a:p>
            <a:pPr lvl="3"/>
            <a:r>
              <a:rPr lang="pl-PL" dirty="0"/>
              <a:t>As result, you can have a small checklist you can ping to the wall near your desk</a:t>
            </a:r>
          </a:p>
          <a:p>
            <a:r>
              <a:rPr lang="pl-PL" dirty="0"/>
              <a:t>So, advance yourself and become the strongest developer ever!</a:t>
            </a:r>
          </a:p>
          <a:p>
            <a:endParaRPr lang="ru-RU" dirty="0"/>
          </a:p>
        </p:txBody>
      </p:sp>
    </p:spTree>
    <p:extLst>
      <p:ext uri="{BB962C8B-B14F-4D97-AF65-F5344CB8AC3E}">
        <p14:creationId xmlns:p14="http://schemas.microsoft.com/office/powerpoint/2010/main" val="130286290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pl-PL" dirty="0"/>
              <a:t>So when we send a message it comes to the request channel and then (depending on where we send the message – to the /app prefix or /topic prefix it goes one or another route)</a:t>
            </a:r>
          </a:p>
          <a:p>
            <a:r>
              <a:rPr lang="pl-PL" dirty="0"/>
              <a:t>But this picture is still imho a bit confusing, let’s redraw it slightly different way and split into two scenarios</a:t>
            </a:r>
            <a:endParaRPr lang="en-US" dirty="0"/>
          </a:p>
        </p:txBody>
      </p:sp>
    </p:spTree>
    <p:extLst>
      <p:ext uri="{BB962C8B-B14F-4D97-AF65-F5344CB8AC3E}">
        <p14:creationId xmlns:p14="http://schemas.microsoft.com/office/powerpoint/2010/main" val="286944235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pl-PL" dirty="0"/>
              <a:t>So this is the example how to learn the system on architecture / feature level</a:t>
            </a:r>
          </a:p>
          <a:p>
            <a:r>
              <a:rPr lang="pl-PL" dirty="0"/>
              <a:t>Just make a list of what features there are</a:t>
            </a:r>
          </a:p>
          <a:p>
            <a:pPr lvl="1"/>
            <a:r>
              <a:rPr lang="pl-PL" dirty="0"/>
              <a:t>So we know there is lazy loading on related entities – would be nice to remember which ones, but this comes second</a:t>
            </a:r>
          </a:p>
          <a:p>
            <a:pPr lvl="1"/>
            <a:r>
              <a:rPr lang="pl-PL" dirty="0"/>
              <a:t>Remembering exact annotations / apis is good but only when you know the concepts + features</a:t>
            </a:r>
          </a:p>
          <a:p>
            <a:pPr lvl="2"/>
            <a:r>
              <a:rPr lang="pl-PL" dirty="0"/>
              <a:t>Otherwise it would be just learning the API what is again sort of magical thinking</a:t>
            </a:r>
          </a:p>
          <a:p>
            <a:pPr lvl="1"/>
            <a:r>
              <a:rPr lang="pl-PL" dirty="0"/>
              <a:t>And if you are not satisfied with lazy loading JPA gives a way to change it to eager loading (which one will do the join – and N+1 query will be transformed into 1)</a:t>
            </a:r>
          </a:p>
          <a:p>
            <a:pPr lvl="2"/>
            <a:r>
              <a:rPr lang="pl-PL" dirty="0"/>
              <a:t>You can do it 3 ways – and I do not explain it in details because to know exact API again is nice, but when you know there is a feature to support that it is easy to google</a:t>
            </a:r>
          </a:p>
          <a:p>
            <a:pPr lvl="2"/>
            <a:r>
              <a:rPr lang="pl-PL" dirty="0"/>
              <a:t>Even if you do not remember it exactly</a:t>
            </a:r>
            <a:endParaRPr lang="en-US" dirty="0"/>
          </a:p>
        </p:txBody>
      </p:sp>
    </p:spTree>
    <p:extLst>
      <p:ext uri="{BB962C8B-B14F-4D97-AF65-F5344CB8AC3E}">
        <p14:creationId xmlns:p14="http://schemas.microsoft.com/office/powerpoint/2010/main" val="36054558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eafaa4caa5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2" name="Google Shape;152;geafaa4caa5_0_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r>
              <a:rPr lang="pl-PL" dirty="0"/>
              <a:t>Levels</a:t>
            </a:r>
          </a:p>
          <a:p>
            <a:r>
              <a:rPr lang="pl-PL" dirty="0"/>
              <a:t>No cats, well known</a:t>
            </a:r>
          </a:p>
          <a:p>
            <a:r>
              <a:rPr lang="pl-PL" dirty="0"/>
              <a:t>Lets do example</a:t>
            </a:r>
          </a:p>
          <a:p>
            <a:pPr marL="158750" indent="0">
              <a:buNone/>
            </a:pPr>
            <a:r>
              <a:rPr lang="pl-PL" dirty="0"/>
              <a:t>---</a:t>
            </a:r>
            <a:endParaRPr lang="ru-RU" dirty="0"/>
          </a:p>
          <a:p>
            <a:r>
              <a:rPr lang="en-US" dirty="0"/>
              <a:t>We can know system on different levels</a:t>
            </a:r>
          </a:p>
          <a:p>
            <a:r>
              <a:rPr lang="en-US" dirty="0"/>
              <a:t>Of course the learning is not a formal science so no strict categorization</a:t>
            </a:r>
          </a:p>
          <a:p>
            <a:r>
              <a:rPr lang="en-US" dirty="0">
                <a:solidFill>
                  <a:schemeClr val="dk1"/>
                </a:solidFill>
              </a:rPr>
              <a:t>So mostly such levels are not standard, but pretty well known when we want to say how good is somebody at this skill</a:t>
            </a:r>
          </a:p>
          <a:p>
            <a:r>
              <a:rPr lang="en-US" dirty="0">
                <a:solidFill>
                  <a:schemeClr val="dk1"/>
                </a:solidFill>
              </a:rPr>
              <a:t>Let’s try to visually show what could be the diff between these levels on the task</a:t>
            </a:r>
          </a:p>
        </p:txBody>
      </p:sp>
    </p:spTree>
    <p:extLst>
      <p:ext uri="{BB962C8B-B14F-4D97-AF65-F5344CB8AC3E}">
        <p14:creationId xmlns:p14="http://schemas.microsoft.com/office/powerpoint/2010/main" val="329873727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eafaa4caa5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2" name="Google Shape;152;geafaa4caa5_0_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solidFill>
                <a:schemeClr val="dk1"/>
              </a:solidFill>
            </a:endParaRPr>
          </a:p>
        </p:txBody>
      </p:sp>
    </p:spTree>
    <p:extLst>
      <p:ext uri="{BB962C8B-B14F-4D97-AF65-F5344CB8AC3E}">
        <p14:creationId xmlns:p14="http://schemas.microsoft.com/office/powerpoint/2010/main" val="121942224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7"/>
        <p:cNvGrpSpPr/>
        <p:nvPr/>
      </p:nvGrpSpPr>
      <p:grpSpPr>
        <a:xfrm>
          <a:off x="0" y="0"/>
          <a:ext cx="0" cy="0"/>
          <a:chOff x="0" y="0"/>
          <a:chExt cx="0" cy="0"/>
        </a:xfrm>
      </p:grpSpPr>
      <p:sp>
        <p:nvSpPr>
          <p:cNvPr id="628" name="Google Shape;628;g11eaf9399da_0_116:notes"/>
          <p:cNvSpPr txBox="1">
            <a:spLocks noGrp="1"/>
          </p:cNvSpPr>
          <p:nvPr>
            <p:ph type="body" idx="1"/>
          </p:nvPr>
        </p:nvSpPr>
        <p:spPr>
          <a:xfrm>
            <a:off x="1828800" y="4886325"/>
            <a:ext cx="14630400" cy="4629300"/>
          </a:xfrm>
          <a:prstGeom prst="rect">
            <a:avLst/>
          </a:prstGeom>
        </p:spPr>
        <p:txBody>
          <a:bodyPr spcFirstLastPara="1" wrap="square" lIns="107525" tIns="107525" rIns="107525" bIns="107525" anchor="t" anchorCtr="0">
            <a:noAutofit/>
          </a:bodyPr>
          <a:lstStyle/>
          <a:p>
            <a:pPr marL="0" lvl="0" indent="0" algn="l" rtl="0">
              <a:spcBef>
                <a:spcPts val="0"/>
              </a:spcBef>
              <a:spcAft>
                <a:spcPts val="0"/>
              </a:spcAft>
              <a:buNone/>
            </a:pPr>
            <a:endParaRPr/>
          </a:p>
        </p:txBody>
      </p:sp>
      <p:sp>
        <p:nvSpPr>
          <p:cNvPr id="629" name="Google Shape;629;g11eaf9399da_0_116:notes"/>
          <p:cNvSpPr>
            <a:spLocks noGrp="1" noRot="1" noChangeAspect="1"/>
          </p:cNvSpPr>
          <p:nvPr>
            <p:ph type="sldImg" idx="2"/>
          </p:nvPr>
        </p:nvSpPr>
        <p:spPr>
          <a:xfrm>
            <a:off x="5715000" y="771525"/>
            <a:ext cx="6859588" cy="3857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eafaa4caa5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2" name="Google Shape;152;geafaa4caa5_0_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r>
              <a:rPr lang="pl-PL" dirty="0">
                <a:solidFill>
                  <a:schemeClr val="dk1"/>
                </a:solidFill>
              </a:rPr>
              <a:t>So imagine this is your usual working day</a:t>
            </a:r>
          </a:p>
          <a:p>
            <a:r>
              <a:rPr lang="pl-PL" dirty="0">
                <a:solidFill>
                  <a:schemeClr val="dk1"/>
                </a:solidFill>
              </a:rPr>
              <a:t>And you get the task on your spring data jpa project</a:t>
            </a:r>
            <a:endParaRPr dirty="0">
              <a:solidFill>
                <a:schemeClr val="dk1"/>
              </a:solidFill>
            </a:endParaRPr>
          </a:p>
        </p:txBody>
      </p:sp>
    </p:spTree>
    <p:extLst>
      <p:ext uri="{BB962C8B-B14F-4D97-AF65-F5344CB8AC3E}">
        <p14:creationId xmlns:p14="http://schemas.microsoft.com/office/powerpoint/2010/main" val="29790689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eafaa4caa5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2" name="Google Shape;152;geafaa4caa5_0_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pl-PL" dirty="0">
                <a:solidFill>
                  <a:schemeClr val="dk1"/>
                </a:solidFill>
              </a:rPr>
              <a:t>Ok, straightforward</a:t>
            </a:r>
          </a:p>
          <a:p>
            <a:pPr marL="0" lvl="0" indent="0" algn="l" rtl="0">
              <a:lnSpc>
                <a:spcPct val="100000"/>
              </a:lnSpc>
              <a:spcBef>
                <a:spcPts val="0"/>
              </a:spcBef>
              <a:spcAft>
                <a:spcPts val="0"/>
              </a:spcAft>
              <a:buSzPts val="1100"/>
              <a:buNone/>
            </a:pPr>
            <a:r>
              <a:rPr lang="pl-PL" dirty="0">
                <a:solidFill>
                  <a:schemeClr val="dk1"/>
                </a:solidFill>
              </a:rPr>
              <a:t>What’s wrong here?</a:t>
            </a:r>
          </a:p>
          <a:p>
            <a:pPr marL="0" lvl="0" indent="0" algn="l" rtl="0">
              <a:lnSpc>
                <a:spcPct val="100000"/>
              </a:lnSpc>
              <a:spcBef>
                <a:spcPts val="0"/>
              </a:spcBef>
              <a:spcAft>
                <a:spcPts val="0"/>
              </a:spcAft>
              <a:buSzPts val="1100"/>
              <a:buNone/>
            </a:pPr>
            <a:r>
              <a:rPr lang="pl-PL" dirty="0">
                <a:solidFill>
                  <a:schemeClr val="dk1"/>
                </a:solidFill>
              </a:rPr>
              <a:t>Nothing wrong. It works, it makes its business purpose</a:t>
            </a:r>
          </a:p>
        </p:txBody>
      </p:sp>
    </p:spTree>
    <p:extLst>
      <p:ext uri="{BB962C8B-B14F-4D97-AF65-F5344CB8AC3E}">
        <p14:creationId xmlns:p14="http://schemas.microsoft.com/office/powerpoint/2010/main" val="15345381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eafaa4caa5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2" name="Google Shape;152;geafaa4caa5_0_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indent="0">
              <a:buNone/>
            </a:pPr>
            <a:r>
              <a:rPr lang="pl-PL" dirty="0"/>
              <a:t>API thinking begginner</a:t>
            </a:r>
          </a:p>
          <a:p>
            <a:pPr marL="158750" indent="0">
              <a:buNone/>
            </a:pPr>
            <a:r>
              <a:rPr lang="pl-PL" dirty="0"/>
              <a:t>Black box</a:t>
            </a:r>
          </a:p>
          <a:p>
            <a:pPr marL="158750" indent="0">
              <a:buNone/>
            </a:pPr>
            <a:r>
              <a:rPr lang="pl-PL" dirty="0"/>
              <a:t>---</a:t>
            </a:r>
          </a:p>
          <a:p>
            <a:r>
              <a:rPr lang="pl-PL" dirty="0"/>
              <a:t>And this is how we think on the beginner level</a:t>
            </a:r>
          </a:p>
          <a:p>
            <a:r>
              <a:rPr lang="pl-PL" dirty="0"/>
              <a:t>We know the API and call it. We don’t think much about what happens below the API</a:t>
            </a:r>
          </a:p>
          <a:p>
            <a:r>
              <a:rPr lang="pl-PL" dirty="0"/>
              <a:t>It’s just the sort of black box, we know only what we see</a:t>
            </a:r>
          </a:p>
          <a:p>
            <a:pPr marL="0" lvl="0" indent="0" algn="l" rtl="0">
              <a:lnSpc>
                <a:spcPct val="100000"/>
              </a:lnSpc>
              <a:spcBef>
                <a:spcPts val="0"/>
              </a:spcBef>
              <a:spcAft>
                <a:spcPts val="0"/>
              </a:spcAft>
              <a:buSzPts val="1100"/>
              <a:buNone/>
            </a:pPr>
            <a:endParaRPr dirty="0">
              <a:solidFill>
                <a:schemeClr val="dk1"/>
              </a:solidFill>
            </a:endParaRPr>
          </a:p>
        </p:txBody>
      </p:sp>
    </p:spTree>
    <p:extLst>
      <p:ext uri="{BB962C8B-B14F-4D97-AF65-F5344CB8AC3E}">
        <p14:creationId xmlns:p14="http://schemas.microsoft.com/office/powerpoint/2010/main" val="37746260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eafaa4caa5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2" name="Google Shape;152;geafaa4caa5_0_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indent="0">
              <a:buNone/>
            </a:pPr>
            <a:r>
              <a:rPr lang="pl-PL" dirty="0">
                <a:solidFill>
                  <a:schemeClr val="dk1"/>
                </a:solidFill>
              </a:rPr>
              <a:t>My attitude (uncomfortable)</a:t>
            </a:r>
          </a:p>
          <a:p>
            <a:pPr marL="158750" indent="0">
              <a:buNone/>
            </a:pPr>
            <a:r>
              <a:rPr lang="pl-PL" dirty="0">
                <a:solidFill>
                  <a:schemeClr val="dk1"/>
                </a:solidFill>
              </a:rPr>
              <a:t>Magical thinking</a:t>
            </a:r>
          </a:p>
          <a:p>
            <a:pPr marL="158750" indent="0">
              <a:buNone/>
            </a:pPr>
            <a:r>
              <a:rPr lang="pl-PL" dirty="0">
                <a:solidFill>
                  <a:schemeClr val="dk1"/>
                </a:solidFill>
              </a:rPr>
              <a:t>My example of using api</a:t>
            </a:r>
          </a:p>
          <a:p>
            <a:pPr marL="158750" indent="0">
              <a:buNone/>
            </a:pPr>
            <a:r>
              <a:rPr lang="pl-PL" dirty="0">
                <a:solidFill>
                  <a:schemeClr val="dk1"/>
                </a:solidFill>
              </a:rPr>
              <a:t>Modern stack</a:t>
            </a:r>
          </a:p>
          <a:p>
            <a:pPr marL="158750" indent="0">
              <a:buNone/>
            </a:pPr>
            <a:r>
              <a:rPr lang="pl-PL" dirty="0">
                <a:solidFill>
                  <a:schemeClr val="dk1"/>
                </a:solidFill>
              </a:rPr>
              <a:t>---</a:t>
            </a:r>
          </a:p>
          <a:p>
            <a:r>
              <a:rPr lang="pl-PL" dirty="0">
                <a:solidFill>
                  <a:schemeClr val="dk1"/>
                </a:solidFill>
              </a:rPr>
              <a:t>Personally I do not feel comfortable when I know some technology at beginner level and always try to evolve / move to the next level</a:t>
            </a:r>
          </a:p>
          <a:p>
            <a:r>
              <a:rPr lang="pl-PL" dirty="0">
                <a:solidFill>
                  <a:schemeClr val="dk1"/>
                </a:solidFill>
              </a:rPr>
              <a:t>Mostly because it is so called „</a:t>
            </a:r>
            <a:r>
              <a:rPr lang="pl-PL" b="1" dirty="0">
                <a:solidFill>
                  <a:schemeClr val="dk1"/>
                </a:solidFill>
              </a:rPr>
              <a:t>magical thinking</a:t>
            </a:r>
            <a:r>
              <a:rPr lang="pl-PL" dirty="0">
                <a:solidFill>
                  <a:schemeClr val="dk1"/>
                </a:solidFill>
              </a:rPr>
              <a:t>” when we do not fully understand what;s going on and hoping that series of jumps and screams gives us needed result.</a:t>
            </a:r>
          </a:p>
          <a:p>
            <a:pPr lvl="1"/>
            <a:r>
              <a:rPr lang="pl-PL" dirty="0">
                <a:solidFill>
                  <a:schemeClr val="dk1"/>
                </a:solidFill>
              </a:rPr>
              <a:t>Now it is easy and funny to look back and see why ancient people were doing sacrifice</a:t>
            </a:r>
          </a:p>
          <a:p>
            <a:pPr lvl="1"/>
            <a:r>
              <a:rPr lang="pl-PL" dirty="0">
                <a:solidFill>
                  <a:schemeClr val="dk1"/>
                </a:solidFill>
              </a:rPr>
              <a:t>But as developers we ourselves sometimes behave same way... Remember how many times we were trying to find good combination of API calls to make it working... I can recall many</a:t>
            </a:r>
          </a:p>
          <a:p>
            <a:pPr lvl="0"/>
            <a:r>
              <a:rPr lang="pl-PL" dirty="0">
                <a:solidFill>
                  <a:schemeClr val="dk1"/>
                </a:solidFill>
              </a:rPr>
              <a:t>And many modern technologies and stacks encourage us to stay on this level – Spring Boot with it’s autoconfiguration (when all gears get autoconnected somewhere in the background), clouds and their serverless solutions</a:t>
            </a:r>
            <a:endParaRPr dirty="0">
              <a:solidFill>
                <a:schemeClr val="dk1"/>
              </a:solidFill>
            </a:endParaRPr>
          </a:p>
        </p:txBody>
      </p:sp>
    </p:spTree>
    <p:extLst>
      <p:ext uri="{BB962C8B-B14F-4D97-AF65-F5344CB8AC3E}">
        <p14:creationId xmlns:p14="http://schemas.microsoft.com/office/powerpoint/2010/main" val="34261512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3900"/>
            </a:lvl1pPr>
            <a:lvl2pPr lvl="1" algn="ctr">
              <a:spcBef>
                <a:spcPts val="0"/>
              </a:spcBef>
              <a:spcAft>
                <a:spcPts val="0"/>
              </a:spcAft>
              <a:buSzPts val="5200"/>
              <a:buNone/>
              <a:defRPr sz="3900"/>
            </a:lvl2pPr>
            <a:lvl3pPr lvl="2" algn="ctr">
              <a:spcBef>
                <a:spcPts val="0"/>
              </a:spcBef>
              <a:spcAft>
                <a:spcPts val="0"/>
              </a:spcAft>
              <a:buSzPts val="5200"/>
              <a:buNone/>
              <a:defRPr sz="3900"/>
            </a:lvl3pPr>
            <a:lvl4pPr lvl="3" algn="ctr">
              <a:spcBef>
                <a:spcPts val="0"/>
              </a:spcBef>
              <a:spcAft>
                <a:spcPts val="0"/>
              </a:spcAft>
              <a:buSzPts val="5200"/>
              <a:buNone/>
              <a:defRPr sz="3900"/>
            </a:lvl4pPr>
            <a:lvl5pPr lvl="4" algn="ctr">
              <a:spcBef>
                <a:spcPts val="0"/>
              </a:spcBef>
              <a:spcAft>
                <a:spcPts val="0"/>
              </a:spcAft>
              <a:buSzPts val="5200"/>
              <a:buNone/>
              <a:defRPr sz="3900"/>
            </a:lvl5pPr>
            <a:lvl6pPr lvl="5" algn="ctr">
              <a:spcBef>
                <a:spcPts val="0"/>
              </a:spcBef>
              <a:spcAft>
                <a:spcPts val="0"/>
              </a:spcAft>
              <a:buSzPts val="5200"/>
              <a:buNone/>
              <a:defRPr sz="3900"/>
            </a:lvl6pPr>
            <a:lvl7pPr lvl="6" algn="ctr">
              <a:spcBef>
                <a:spcPts val="0"/>
              </a:spcBef>
              <a:spcAft>
                <a:spcPts val="0"/>
              </a:spcAft>
              <a:buSzPts val="5200"/>
              <a:buNone/>
              <a:defRPr sz="3900"/>
            </a:lvl7pPr>
            <a:lvl8pPr lvl="7" algn="ctr">
              <a:spcBef>
                <a:spcPts val="0"/>
              </a:spcBef>
              <a:spcAft>
                <a:spcPts val="0"/>
              </a:spcAft>
              <a:buSzPts val="5200"/>
              <a:buNone/>
              <a:defRPr sz="3900"/>
            </a:lvl8pPr>
            <a:lvl9pPr lvl="8" algn="ctr">
              <a:spcBef>
                <a:spcPts val="0"/>
              </a:spcBef>
              <a:spcAft>
                <a:spcPts val="0"/>
              </a:spcAft>
              <a:buSzPts val="5200"/>
              <a:buNone/>
              <a:defRPr sz="39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100"/>
            </a:lvl1pPr>
            <a:lvl2pPr lvl="1" algn="ctr">
              <a:lnSpc>
                <a:spcPct val="100000"/>
              </a:lnSpc>
              <a:spcBef>
                <a:spcPts val="0"/>
              </a:spcBef>
              <a:spcAft>
                <a:spcPts val="0"/>
              </a:spcAft>
              <a:buSzPts val="2800"/>
              <a:buNone/>
              <a:defRPr sz="2100"/>
            </a:lvl2pPr>
            <a:lvl3pPr lvl="2" algn="ctr">
              <a:lnSpc>
                <a:spcPct val="100000"/>
              </a:lnSpc>
              <a:spcBef>
                <a:spcPts val="0"/>
              </a:spcBef>
              <a:spcAft>
                <a:spcPts val="0"/>
              </a:spcAft>
              <a:buSzPts val="2800"/>
              <a:buNone/>
              <a:defRPr sz="2100"/>
            </a:lvl3pPr>
            <a:lvl4pPr lvl="3" algn="ctr">
              <a:lnSpc>
                <a:spcPct val="100000"/>
              </a:lnSpc>
              <a:spcBef>
                <a:spcPts val="0"/>
              </a:spcBef>
              <a:spcAft>
                <a:spcPts val="0"/>
              </a:spcAft>
              <a:buSzPts val="2800"/>
              <a:buNone/>
              <a:defRPr sz="2100"/>
            </a:lvl4pPr>
            <a:lvl5pPr lvl="4" algn="ctr">
              <a:lnSpc>
                <a:spcPct val="100000"/>
              </a:lnSpc>
              <a:spcBef>
                <a:spcPts val="0"/>
              </a:spcBef>
              <a:spcAft>
                <a:spcPts val="0"/>
              </a:spcAft>
              <a:buSzPts val="2800"/>
              <a:buNone/>
              <a:defRPr sz="2100"/>
            </a:lvl5pPr>
            <a:lvl6pPr lvl="5" algn="ctr">
              <a:lnSpc>
                <a:spcPct val="100000"/>
              </a:lnSpc>
              <a:spcBef>
                <a:spcPts val="0"/>
              </a:spcBef>
              <a:spcAft>
                <a:spcPts val="0"/>
              </a:spcAft>
              <a:buSzPts val="2800"/>
              <a:buNone/>
              <a:defRPr sz="2100"/>
            </a:lvl6pPr>
            <a:lvl7pPr lvl="6" algn="ctr">
              <a:lnSpc>
                <a:spcPct val="100000"/>
              </a:lnSpc>
              <a:spcBef>
                <a:spcPts val="0"/>
              </a:spcBef>
              <a:spcAft>
                <a:spcPts val="0"/>
              </a:spcAft>
              <a:buSzPts val="2800"/>
              <a:buNone/>
              <a:defRPr sz="2100"/>
            </a:lvl7pPr>
            <a:lvl8pPr lvl="7" algn="ctr">
              <a:lnSpc>
                <a:spcPct val="100000"/>
              </a:lnSpc>
              <a:spcBef>
                <a:spcPts val="0"/>
              </a:spcBef>
              <a:spcAft>
                <a:spcPts val="0"/>
              </a:spcAft>
              <a:buSzPts val="2800"/>
              <a:buNone/>
              <a:defRPr sz="2100"/>
            </a:lvl8pPr>
            <a:lvl9pPr lvl="8" algn="ctr">
              <a:lnSpc>
                <a:spcPct val="100000"/>
              </a:lnSpc>
              <a:spcBef>
                <a:spcPts val="0"/>
              </a:spcBef>
              <a:spcAft>
                <a:spcPts val="0"/>
              </a:spcAft>
              <a:buSzPts val="2800"/>
              <a:buNone/>
              <a:defRPr sz="2100"/>
            </a:lvl9pPr>
          </a:lstStyle>
          <a:p>
            <a:endParaRPr/>
          </a:p>
        </p:txBody>
      </p:sp>
      <p:sp>
        <p:nvSpPr>
          <p:cNvPr id="12" name="Google Shape;12;p2"/>
          <p:cNvSpPr txBox="1">
            <a:spLocks noGrp="1"/>
          </p:cNvSpPr>
          <p:nvPr>
            <p:ph type="sldNum" idx="12"/>
          </p:nvPr>
        </p:nvSpPr>
        <p:spPr>
          <a:xfrm>
            <a:off x="8472459"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9000"/>
            </a:lvl1pPr>
            <a:lvl2pPr lvl="1" algn="ctr">
              <a:spcBef>
                <a:spcPts val="0"/>
              </a:spcBef>
              <a:spcAft>
                <a:spcPts val="0"/>
              </a:spcAft>
              <a:buSzPts val="12000"/>
              <a:buNone/>
              <a:defRPr sz="9000"/>
            </a:lvl2pPr>
            <a:lvl3pPr lvl="2" algn="ctr">
              <a:spcBef>
                <a:spcPts val="0"/>
              </a:spcBef>
              <a:spcAft>
                <a:spcPts val="0"/>
              </a:spcAft>
              <a:buSzPts val="12000"/>
              <a:buNone/>
              <a:defRPr sz="9000"/>
            </a:lvl3pPr>
            <a:lvl4pPr lvl="3" algn="ctr">
              <a:spcBef>
                <a:spcPts val="0"/>
              </a:spcBef>
              <a:spcAft>
                <a:spcPts val="0"/>
              </a:spcAft>
              <a:buSzPts val="12000"/>
              <a:buNone/>
              <a:defRPr sz="9000"/>
            </a:lvl4pPr>
            <a:lvl5pPr lvl="4" algn="ctr">
              <a:spcBef>
                <a:spcPts val="0"/>
              </a:spcBef>
              <a:spcAft>
                <a:spcPts val="0"/>
              </a:spcAft>
              <a:buSzPts val="12000"/>
              <a:buNone/>
              <a:defRPr sz="9000"/>
            </a:lvl5pPr>
            <a:lvl6pPr lvl="5" algn="ctr">
              <a:spcBef>
                <a:spcPts val="0"/>
              </a:spcBef>
              <a:spcAft>
                <a:spcPts val="0"/>
              </a:spcAft>
              <a:buSzPts val="12000"/>
              <a:buNone/>
              <a:defRPr sz="9000"/>
            </a:lvl6pPr>
            <a:lvl7pPr lvl="6" algn="ctr">
              <a:spcBef>
                <a:spcPts val="0"/>
              </a:spcBef>
              <a:spcAft>
                <a:spcPts val="0"/>
              </a:spcAft>
              <a:buSzPts val="12000"/>
              <a:buNone/>
              <a:defRPr sz="9000"/>
            </a:lvl7pPr>
            <a:lvl8pPr lvl="7" algn="ctr">
              <a:spcBef>
                <a:spcPts val="0"/>
              </a:spcBef>
              <a:spcAft>
                <a:spcPts val="0"/>
              </a:spcAft>
              <a:buSzPts val="12000"/>
              <a:buNone/>
              <a:defRPr sz="9000"/>
            </a:lvl8pPr>
            <a:lvl9pPr lvl="8" algn="ctr">
              <a:spcBef>
                <a:spcPts val="0"/>
              </a:spcBef>
              <a:spcAft>
                <a:spcPts val="0"/>
              </a:spcAft>
              <a:buSzPts val="12000"/>
              <a:buNone/>
              <a:defRPr sz="9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342900" lvl="0" indent="-257175" algn="ctr">
              <a:spcBef>
                <a:spcPts val="0"/>
              </a:spcBef>
              <a:spcAft>
                <a:spcPts val="0"/>
              </a:spcAft>
              <a:buSzPts val="1800"/>
              <a:buChar char="●"/>
              <a:defRPr/>
            </a:lvl1pPr>
            <a:lvl2pPr marL="685800" lvl="1" indent="-238125" algn="ctr">
              <a:spcBef>
                <a:spcPts val="0"/>
              </a:spcBef>
              <a:spcAft>
                <a:spcPts val="0"/>
              </a:spcAft>
              <a:buSzPts val="1400"/>
              <a:buChar char="○"/>
              <a:defRPr/>
            </a:lvl2pPr>
            <a:lvl3pPr marL="1028700" lvl="2" indent="-238125" algn="ctr">
              <a:spcBef>
                <a:spcPts val="0"/>
              </a:spcBef>
              <a:spcAft>
                <a:spcPts val="0"/>
              </a:spcAft>
              <a:buSzPts val="1400"/>
              <a:buChar char="■"/>
              <a:defRPr/>
            </a:lvl3pPr>
            <a:lvl4pPr marL="1371600" lvl="3" indent="-238125" algn="ctr">
              <a:spcBef>
                <a:spcPts val="0"/>
              </a:spcBef>
              <a:spcAft>
                <a:spcPts val="0"/>
              </a:spcAft>
              <a:buSzPts val="1400"/>
              <a:buChar char="●"/>
              <a:defRPr/>
            </a:lvl4pPr>
            <a:lvl5pPr marL="1714500" lvl="4" indent="-238125" algn="ctr">
              <a:spcBef>
                <a:spcPts val="0"/>
              </a:spcBef>
              <a:spcAft>
                <a:spcPts val="0"/>
              </a:spcAft>
              <a:buSzPts val="1400"/>
              <a:buChar char="○"/>
              <a:defRPr/>
            </a:lvl5pPr>
            <a:lvl6pPr marL="2057400" lvl="5" indent="-238125" algn="ctr">
              <a:spcBef>
                <a:spcPts val="0"/>
              </a:spcBef>
              <a:spcAft>
                <a:spcPts val="0"/>
              </a:spcAft>
              <a:buSzPts val="1400"/>
              <a:buChar char="■"/>
              <a:defRPr/>
            </a:lvl6pPr>
            <a:lvl7pPr marL="2400300" lvl="6" indent="-238125" algn="ctr">
              <a:spcBef>
                <a:spcPts val="0"/>
              </a:spcBef>
              <a:spcAft>
                <a:spcPts val="0"/>
              </a:spcAft>
              <a:buSzPts val="1400"/>
              <a:buChar char="●"/>
              <a:defRPr/>
            </a:lvl7pPr>
            <a:lvl8pPr marL="2743200" lvl="7" indent="-238125" algn="ctr">
              <a:spcBef>
                <a:spcPts val="0"/>
              </a:spcBef>
              <a:spcAft>
                <a:spcPts val="0"/>
              </a:spcAft>
              <a:buSzPts val="1400"/>
              <a:buChar char="○"/>
              <a:defRPr/>
            </a:lvl8pPr>
            <a:lvl9pPr marL="3086100" lvl="8" indent="-238125"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9"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9"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obj">
  <p:cSld name="1_Blank">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9144000" cy="51435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solidFill>
            <a:srgbClr val="131314"/>
          </a:solidFill>
        </p:spPr>
        <p:txBody>
          <a:bodyPr wrap="square" lIns="0" tIns="0" rIns="0" bIns="0" rtlCol="0"/>
          <a:lstStyle/>
          <a:p>
            <a:endParaRPr sz="700"/>
          </a:p>
        </p:txBody>
      </p:sp>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5/9/2022</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26646387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Title and Content" type="obj">
  <p:cSld name="Title and Content">
    <p:bg>
      <p:bgPr>
        <a:solidFill>
          <a:schemeClr val="lt1"/>
        </a:solidFill>
        <a:effectLst/>
      </p:bgPr>
    </p:bg>
    <p:spTree>
      <p:nvGrpSpPr>
        <p:cNvPr id="1" name="Shape 94"/>
        <p:cNvGrpSpPr/>
        <p:nvPr/>
      </p:nvGrpSpPr>
      <p:grpSpPr>
        <a:xfrm>
          <a:off x="0" y="0"/>
          <a:ext cx="0" cy="0"/>
          <a:chOff x="0" y="0"/>
          <a:chExt cx="0" cy="0"/>
        </a:xfrm>
      </p:grpSpPr>
      <p:sp>
        <p:nvSpPr>
          <p:cNvPr id="95" name="Google Shape;95;p15"/>
          <p:cNvSpPr/>
          <p:nvPr/>
        </p:nvSpPr>
        <p:spPr>
          <a:xfrm>
            <a:off x="0" y="0"/>
            <a:ext cx="9144000" cy="5143500"/>
          </a:xfrm>
          <a:custGeom>
            <a:avLst/>
            <a:gdLst/>
            <a:ahLst/>
            <a:cxnLst/>
            <a:rect l="l" t="t" r="r" b="b"/>
            <a:pathLst>
              <a:path w="18288000" h="10287000" extrusionOk="0">
                <a:moveTo>
                  <a:pt x="18288000" y="0"/>
                </a:moveTo>
                <a:lnTo>
                  <a:pt x="0" y="0"/>
                </a:lnTo>
                <a:lnTo>
                  <a:pt x="0" y="10287000"/>
                </a:lnTo>
                <a:lnTo>
                  <a:pt x="18288000" y="10287000"/>
                </a:lnTo>
                <a:lnTo>
                  <a:pt x="18288000" y="0"/>
                </a:lnTo>
                <a:close/>
              </a:path>
            </a:pathLst>
          </a:custGeom>
          <a:solidFill>
            <a:srgbClr val="EB3D2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96" name="Google Shape;96;p15"/>
          <p:cNvSpPr txBox="1">
            <a:spLocks noGrp="1"/>
          </p:cNvSpPr>
          <p:nvPr>
            <p:ph type="title"/>
          </p:nvPr>
        </p:nvSpPr>
        <p:spPr>
          <a:xfrm>
            <a:off x="1699773" y="561056"/>
            <a:ext cx="5744400" cy="384721"/>
          </a:xfrm>
          <a:prstGeom prst="rect">
            <a:avLst/>
          </a:prstGeom>
          <a:noFill/>
          <a:ln>
            <a:noFill/>
          </a:ln>
        </p:spPr>
        <p:txBody>
          <a:bodyPr spcFirstLastPara="1" wrap="square" lIns="0" tIns="0" rIns="0" bIns="0" anchor="t" anchorCtr="0">
            <a:spAutoFit/>
          </a:bodyPr>
          <a:lstStyle>
            <a:lvl1pPr lvl="0" algn="l" rtl="0">
              <a:spcBef>
                <a:spcPts val="0"/>
              </a:spcBef>
              <a:spcAft>
                <a:spcPts val="0"/>
              </a:spcAft>
              <a:buSzPts val="1400"/>
              <a:buNone/>
              <a:defRPr sz="2500" b="0" i="0">
                <a:solidFill>
                  <a:schemeClr val="lt1"/>
                </a:solidFill>
                <a:latin typeface="IBM Plex Serif Light"/>
                <a:ea typeface="IBM Plex Serif Light"/>
                <a:cs typeface="IBM Plex Serif Light"/>
                <a:sym typeface="IBM Plex Serif Light"/>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97" name="Google Shape;97;p15"/>
          <p:cNvSpPr txBox="1">
            <a:spLocks noGrp="1"/>
          </p:cNvSpPr>
          <p:nvPr>
            <p:ph type="body" idx="1"/>
          </p:nvPr>
        </p:nvSpPr>
        <p:spPr>
          <a:xfrm>
            <a:off x="740410" y="1632584"/>
            <a:ext cx="7663200" cy="276999"/>
          </a:xfrm>
          <a:prstGeom prst="rect">
            <a:avLst/>
          </a:prstGeom>
          <a:noFill/>
          <a:ln>
            <a:noFill/>
          </a:ln>
        </p:spPr>
        <p:txBody>
          <a:bodyPr spcFirstLastPara="1" wrap="square" lIns="0" tIns="0" rIns="0" bIns="0" anchor="t" anchorCtr="0">
            <a:spAutoFit/>
          </a:bodyPr>
          <a:lstStyle>
            <a:lvl1pPr marL="228600" lvl="0" indent="-114300" algn="l" rtl="0">
              <a:spcBef>
                <a:spcPts val="0"/>
              </a:spcBef>
              <a:spcAft>
                <a:spcPts val="0"/>
              </a:spcAft>
              <a:buSzPts val="1400"/>
              <a:buNone/>
              <a:defRPr b="0" i="0">
                <a:solidFill>
                  <a:schemeClr val="dk1"/>
                </a:solidFill>
              </a:defRPr>
            </a:lvl1pPr>
            <a:lvl2pPr marL="457200" lvl="1" indent="-114300" algn="l" rtl="0">
              <a:spcBef>
                <a:spcPts val="0"/>
              </a:spcBef>
              <a:spcAft>
                <a:spcPts val="0"/>
              </a:spcAft>
              <a:buSzPts val="1400"/>
              <a:buNone/>
              <a:defRPr/>
            </a:lvl2pPr>
            <a:lvl3pPr marL="685800" lvl="2" indent="-114300" algn="l" rtl="0">
              <a:spcBef>
                <a:spcPts val="0"/>
              </a:spcBef>
              <a:spcAft>
                <a:spcPts val="0"/>
              </a:spcAft>
              <a:buSzPts val="1400"/>
              <a:buNone/>
              <a:defRPr/>
            </a:lvl3pPr>
            <a:lvl4pPr marL="914400" lvl="3" indent="-114300" algn="l" rtl="0">
              <a:spcBef>
                <a:spcPts val="0"/>
              </a:spcBef>
              <a:spcAft>
                <a:spcPts val="0"/>
              </a:spcAft>
              <a:buSzPts val="1400"/>
              <a:buNone/>
              <a:defRPr/>
            </a:lvl4pPr>
            <a:lvl5pPr marL="1143000" lvl="4" indent="-114300" algn="l" rtl="0">
              <a:spcBef>
                <a:spcPts val="0"/>
              </a:spcBef>
              <a:spcAft>
                <a:spcPts val="0"/>
              </a:spcAft>
              <a:buSzPts val="1400"/>
              <a:buNone/>
              <a:defRPr/>
            </a:lvl5pPr>
            <a:lvl6pPr marL="1371600" lvl="5" indent="-114300" algn="l" rtl="0">
              <a:spcBef>
                <a:spcPts val="0"/>
              </a:spcBef>
              <a:spcAft>
                <a:spcPts val="0"/>
              </a:spcAft>
              <a:buSzPts val="1400"/>
              <a:buNone/>
              <a:defRPr/>
            </a:lvl6pPr>
            <a:lvl7pPr marL="1600200" lvl="6" indent="-114300" algn="l" rtl="0">
              <a:spcBef>
                <a:spcPts val="0"/>
              </a:spcBef>
              <a:spcAft>
                <a:spcPts val="0"/>
              </a:spcAft>
              <a:buSzPts val="1400"/>
              <a:buNone/>
              <a:defRPr/>
            </a:lvl7pPr>
            <a:lvl8pPr marL="1828800" lvl="7" indent="-114300" algn="l" rtl="0">
              <a:spcBef>
                <a:spcPts val="0"/>
              </a:spcBef>
              <a:spcAft>
                <a:spcPts val="0"/>
              </a:spcAft>
              <a:buSzPts val="1400"/>
              <a:buNone/>
              <a:defRPr/>
            </a:lvl8pPr>
            <a:lvl9pPr marL="2057400" lvl="8" indent="-114300" algn="l" rtl="0">
              <a:spcBef>
                <a:spcPts val="0"/>
              </a:spcBef>
              <a:spcAft>
                <a:spcPts val="0"/>
              </a:spcAft>
              <a:buSzPts val="1400"/>
              <a:buNone/>
              <a:defRPr/>
            </a:lvl9pPr>
          </a:lstStyle>
          <a:p>
            <a:endParaRPr/>
          </a:p>
        </p:txBody>
      </p:sp>
      <p:sp>
        <p:nvSpPr>
          <p:cNvPr id="98" name="Google Shape;98;p15"/>
          <p:cNvSpPr txBox="1">
            <a:spLocks noGrp="1"/>
          </p:cNvSpPr>
          <p:nvPr>
            <p:ph type="ftr" idx="11"/>
          </p:nvPr>
        </p:nvSpPr>
        <p:spPr>
          <a:xfrm>
            <a:off x="3108960" y="4783455"/>
            <a:ext cx="2926200" cy="138499"/>
          </a:xfrm>
          <a:prstGeom prst="rect">
            <a:avLst/>
          </a:prstGeom>
          <a:noFill/>
          <a:ln>
            <a:noFill/>
          </a:ln>
        </p:spPr>
        <p:txBody>
          <a:bodyPr spcFirstLastPara="1" wrap="square" lIns="0" tIns="0" rIns="0" bIns="0" anchor="t" anchorCtr="0">
            <a:spAutoFit/>
          </a:bodyPr>
          <a:lstStyle>
            <a:lvl1pPr lvl="0" algn="ctr" rtl="0">
              <a:spcBef>
                <a:spcPts val="0"/>
              </a:spcBef>
              <a:spcAft>
                <a:spcPts val="0"/>
              </a:spcAft>
              <a:buSzPts val="1400"/>
              <a:buNone/>
              <a:defRPr>
                <a:solidFill>
                  <a:srgbClr val="888888"/>
                </a:solidFill>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99" name="Google Shape;99;p15"/>
          <p:cNvSpPr txBox="1">
            <a:spLocks noGrp="1"/>
          </p:cNvSpPr>
          <p:nvPr>
            <p:ph type="dt" idx="10"/>
          </p:nvPr>
        </p:nvSpPr>
        <p:spPr>
          <a:xfrm>
            <a:off x="457200" y="4783455"/>
            <a:ext cx="2103000" cy="138499"/>
          </a:xfrm>
          <a:prstGeom prst="rect">
            <a:avLst/>
          </a:prstGeom>
          <a:noFill/>
          <a:ln>
            <a:noFill/>
          </a:ln>
        </p:spPr>
        <p:txBody>
          <a:bodyPr spcFirstLastPara="1" wrap="square" lIns="0" tIns="0" rIns="0" bIns="0" anchor="t" anchorCtr="0">
            <a:spAutoFit/>
          </a:bodyPr>
          <a:lstStyle>
            <a:lvl1pPr lvl="0" algn="l" rtl="0">
              <a:spcBef>
                <a:spcPts val="0"/>
              </a:spcBef>
              <a:spcAft>
                <a:spcPts val="0"/>
              </a:spcAft>
              <a:buSzPts val="1400"/>
              <a:buNone/>
              <a:defRPr>
                <a:solidFill>
                  <a:srgbClr val="888888"/>
                </a:solidFill>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00" name="Google Shape;100;p15"/>
          <p:cNvSpPr txBox="1">
            <a:spLocks noGrp="1"/>
          </p:cNvSpPr>
          <p:nvPr>
            <p:ph type="sldNum" idx="12"/>
          </p:nvPr>
        </p:nvSpPr>
        <p:spPr>
          <a:xfrm>
            <a:off x="6583681" y="4783455"/>
            <a:ext cx="2103000" cy="138499"/>
          </a:xfrm>
          <a:prstGeom prst="rect">
            <a:avLst/>
          </a:prstGeom>
          <a:noFill/>
          <a:ln>
            <a:noFill/>
          </a:ln>
        </p:spPr>
        <p:txBody>
          <a:bodyPr spcFirstLastPara="1" wrap="square" lIns="0" tIns="0" rIns="0" bIns="0" anchor="t" anchorCtr="0">
            <a:spAutoFit/>
          </a:bodyPr>
          <a:lstStyle>
            <a:lvl1pPr marL="0" lvl="0" indent="0" algn="r" rtl="0">
              <a:spcBef>
                <a:spcPts val="0"/>
              </a:spcBef>
              <a:buNone/>
              <a:defRPr>
                <a:solidFill>
                  <a:srgbClr val="888888"/>
                </a:solidFill>
              </a:defRPr>
            </a:lvl1pPr>
            <a:lvl2pPr marL="0" lvl="1" indent="0" algn="r" rtl="0">
              <a:spcBef>
                <a:spcPts val="0"/>
              </a:spcBef>
              <a:buNone/>
              <a:defRPr>
                <a:solidFill>
                  <a:srgbClr val="888888"/>
                </a:solidFill>
              </a:defRPr>
            </a:lvl2pPr>
            <a:lvl3pPr marL="0" lvl="2" indent="0" algn="r" rtl="0">
              <a:spcBef>
                <a:spcPts val="0"/>
              </a:spcBef>
              <a:buNone/>
              <a:defRPr>
                <a:solidFill>
                  <a:srgbClr val="888888"/>
                </a:solidFill>
              </a:defRPr>
            </a:lvl3pPr>
            <a:lvl4pPr marL="0" lvl="3" indent="0" algn="r" rtl="0">
              <a:spcBef>
                <a:spcPts val="0"/>
              </a:spcBef>
              <a:buNone/>
              <a:defRPr>
                <a:solidFill>
                  <a:srgbClr val="888888"/>
                </a:solidFill>
              </a:defRPr>
            </a:lvl4pPr>
            <a:lvl5pPr marL="0" lvl="4" indent="0" algn="r" rtl="0">
              <a:spcBef>
                <a:spcPts val="0"/>
              </a:spcBef>
              <a:buNone/>
              <a:defRPr>
                <a:solidFill>
                  <a:srgbClr val="888888"/>
                </a:solidFill>
              </a:defRPr>
            </a:lvl5pPr>
            <a:lvl6pPr marL="0" lvl="5" indent="0" algn="r" rtl="0">
              <a:spcBef>
                <a:spcPts val="0"/>
              </a:spcBef>
              <a:buNone/>
              <a:defRPr>
                <a:solidFill>
                  <a:srgbClr val="888888"/>
                </a:solidFill>
              </a:defRPr>
            </a:lvl6pPr>
            <a:lvl7pPr marL="0" lvl="6" indent="0" algn="r" rtl="0">
              <a:spcBef>
                <a:spcPts val="0"/>
              </a:spcBef>
              <a:buNone/>
              <a:defRPr>
                <a:solidFill>
                  <a:srgbClr val="888888"/>
                </a:solidFill>
              </a:defRPr>
            </a:lvl7pPr>
            <a:lvl8pPr marL="0" lvl="7" indent="0" algn="r" rtl="0">
              <a:spcBef>
                <a:spcPts val="0"/>
              </a:spcBef>
              <a:buNone/>
              <a:defRPr>
                <a:solidFill>
                  <a:srgbClr val="888888"/>
                </a:solidFill>
              </a:defRPr>
            </a:lvl8pPr>
            <a:lvl9pPr marL="0" lvl="8" indent="0" algn="r" rtl="0">
              <a:spcBef>
                <a:spcPts val="0"/>
              </a:spcBef>
              <a:buNone/>
              <a:defRPr>
                <a:solidFill>
                  <a:srgbClr val="888888"/>
                </a:solidFill>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6241751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2700"/>
            </a:lvl1pPr>
            <a:lvl2pPr lvl="1" algn="ctr">
              <a:spcBef>
                <a:spcPts val="0"/>
              </a:spcBef>
              <a:spcAft>
                <a:spcPts val="0"/>
              </a:spcAft>
              <a:buSzPts val="3600"/>
              <a:buNone/>
              <a:defRPr sz="2700"/>
            </a:lvl2pPr>
            <a:lvl3pPr lvl="2" algn="ctr">
              <a:spcBef>
                <a:spcPts val="0"/>
              </a:spcBef>
              <a:spcAft>
                <a:spcPts val="0"/>
              </a:spcAft>
              <a:buSzPts val="3600"/>
              <a:buNone/>
              <a:defRPr sz="2700"/>
            </a:lvl3pPr>
            <a:lvl4pPr lvl="3" algn="ctr">
              <a:spcBef>
                <a:spcPts val="0"/>
              </a:spcBef>
              <a:spcAft>
                <a:spcPts val="0"/>
              </a:spcAft>
              <a:buSzPts val="3600"/>
              <a:buNone/>
              <a:defRPr sz="2700"/>
            </a:lvl4pPr>
            <a:lvl5pPr lvl="4" algn="ctr">
              <a:spcBef>
                <a:spcPts val="0"/>
              </a:spcBef>
              <a:spcAft>
                <a:spcPts val="0"/>
              </a:spcAft>
              <a:buSzPts val="3600"/>
              <a:buNone/>
              <a:defRPr sz="2700"/>
            </a:lvl5pPr>
            <a:lvl6pPr lvl="5" algn="ctr">
              <a:spcBef>
                <a:spcPts val="0"/>
              </a:spcBef>
              <a:spcAft>
                <a:spcPts val="0"/>
              </a:spcAft>
              <a:buSzPts val="3600"/>
              <a:buNone/>
              <a:defRPr sz="2700"/>
            </a:lvl6pPr>
            <a:lvl7pPr lvl="6" algn="ctr">
              <a:spcBef>
                <a:spcPts val="0"/>
              </a:spcBef>
              <a:spcAft>
                <a:spcPts val="0"/>
              </a:spcAft>
              <a:buSzPts val="3600"/>
              <a:buNone/>
              <a:defRPr sz="2700"/>
            </a:lvl7pPr>
            <a:lvl8pPr lvl="7" algn="ctr">
              <a:spcBef>
                <a:spcPts val="0"/>
              </a:spcBef>
              <a:spcAft>
                <a:spcPts val="0"/>
              </a:spcAft>
              <a:buSzPts val="3600"/>
              <a:buNone/>
              <a:defRPr sz="2700"/>
            </a:lvl8pPr>
            <a:lvl9pPr lvl="8" algn="ctr">
              <a:spcBef>
                <a:spcPts val="0"/>
              </a:spcBef>
              <a:spcAft>
                <a:spcPts val="0"/>
              </a:spcAft>
              <a:buSzPts val="3600"/>
              <a:buNone/>
              <a:defRPr sz="2700"/>
            </a:lvl9pPr>
          </a:lstStyle>
          <a:p>
            <a:endParaRPr/>
          </a:p>
        </p:txBody>
      </p:sp>
      <p:sp>
        <p:nvSpPr>
          <p:cNvPr id="15" name="Google Shape;15;p3"/>
          <p:cNvSpPr txBox="1">
            <a:spLocks noGrp="1"/>
          </p:cNvSpPr>
          <p:nvPr>
            <p:ph type="sldNum" idx="12"/>
          </p:nvPr>
        </p:nvSpPr>
        <p:spPr>
          <a:xfrm>
            <a:off x="8472459"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342900" lvl="0" indent="-257175">
              <a:spcBef>
                <a:spcPts val="0"/>
              </a:spcBef>
              <a:spcAft>
                <a:spcPts val="0"/>
              </a:spcAft>
              <a:buSzPts val="1800"/>
              <a:buChar char="●"/>
              <a:defRPr/>
            </a:lvl1pPr>
            <a:lvl2pPr marL="685800" lvl="1" indent="-238125">
              <a:spcBef>
                <a:spcPts val="0"/>
              </a:spcBef>
              <a:spcAft>
                <a:spcPts val="0"/>
              </a:spcAft>
              <a:buSzPts val="1400"/>
              <a:buChar char="○"/>
              <a:defRPr/>
            </a:lvl2pPr>
            <a:lvl3pPr marL="1028700" lvl="2" indent="-238125">
              <a:spcBef>
                <a:spcPts val="0"/>
              </a:spcBef>
              <a:spcAft>
                <a:spcPts val="0"/>
              </a:spcAft>
              <a:buSzPts val="1400"/>
              <a:buChar char="■"/>
              <a:defRPr/>
            </a:lvl3pPr>
            <a:lvl4pPr marL="1371600" lvl="3" indent="-238125">
              <a:spcBef>
                <a:spcPts val="0"/>
              </a:spcBef>
              <a:spcAft>
                <a:spcPts val="0"/>
              </a:spcAft>
              <a:buSzPts val="1400"/>
              <a:buChar char="●"/>
              <a:defRPr/>
            </a:lvl4pPr>
            <a:lvl5pPr marL="1714500" lvl="4" indent="-238125">
              <a:spcBef>
                <a:spcPts val="0"/>
              </a:spcBef>
              <a:spcAft>
                <a:spcPts val="0"/>
              </a:spcAft>
              <a:buSzPts val="1400"/>
              <a:buChar char="○"/>
              <a:defRPr/>
            </a:lvl5pPr>
            <a:lvl6pPr marL="2057400" lvl="5" indent="-238125">
              <a:spcBef>
                <a:spcPts val="0"/>
              </a:spcBef>
              <a:spcAft>
                <a:spcPts val="0"/>
              </a:spcAft>
              <a:buSzPts val="1400"/>
              <a:buChar char="■"/>
              <a:defRPr/>
            </a:lvl6pPr>
            <a:lvl7pPr marL="2400300" lvl="6" indent="-238125">
              <a:spcBef>
                <a:spcPts val="0"/>
              </a:spcBef>
              <a:spcAft>
                <a:spcPts val="0"/>
              </a:spcAft>
              <a:buSzPts val="1400"/>
              <a:buChar char="●"/>
              <a:defRPr/>
            </a:lvl7pPr>
            <a:lvl8pPr marL="2743200" lvl="7" indent="-238125">
              <a:spcBef>
                <a:spcPts val="0"/>
              </a:spcBef>
              <a:spcAft>
                <a:spcPts val="0"/>
              </a:spcAft>
              <a:buSzPts val="1400"/>
              <a:buChar char="○"/>
              <a:defRPr/>
            </a:lvl8pPr>
            <a:lvl9pPr marL="3086100" lvl="8" indent="-238125">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9"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2" y="1152475"/>
            <a:ext cx="3999900" cy="3416400"/>
          </a:xfrm>
          <a:prstGeom prst="rect">
            <a:avLst/>
          </a:prstGeom>
        </p:spPr>
        <p:txBody>
          <a:bodyPr spcFirstLastPara="1" wrap="square" lIns="91425" tIns="91425" rIns="91425" bIns="91425" anchor="t" anchorCtr="0">
            <a:normAutofit/>
          </a:bodyPr>
          <a:lstStyle>
            <a:lvl1pPr marL="342900" lvl="0" indent="-238125">
              <a:spcBef>
                <a:spcPts val="0"/>
              </a:spcBef>
              <a:spcAft>
                <a:spcPts val="0"/>
              </a:spcAft>
              <a:buSzPts val="1400"/>
              <a:buChar char="●"/>
              <a:defRPr sz="1050"/>
            </a:lvl1pPr>
            <a:lvl2pPr marL="685800" lvl="1" indent="-228600">
              <a:spcBef>
                <a:spcPts val="0"/>
              </a:spcBef>
              <a:spcAft>
                <a:spcPts val="0"/>
              </a:spcAft>
              <a:buSzPts val="1200"/>
              <a:buChar char="○"/>
              <a:defRPr sz="900"/>
            </a:lvl2pPr>
            <a:lvl3pPr marL="1028700" lvl="2" indent="-228600">
              <a:spcBef>
                <a:spcPts val="0"/>
              </a:spcBef>
              <a:spcAft>
                <a:spcPts val="0"/>
              </a:spcAft>
              <a:buSzPts val="1200"/>
              <a:buChar char="■"/>
              <a:defRPr sz="900"/>
            </a:lvl3pPr>
            <a:lvl4pPr marL="1371600" lvl="3" indent="-228600">
              <a:spcBef>
                <a:spcPts val="0"/>
              </a:spcBef>
              <a:spcAft>
                <a:spcPts val="0"/>
              </a:spcAft>
              <a:buSzPts val="1200"/>
              <a:buChar char="●"/>
              <a:defRPr sz="900"/>
            </a:lvl4pPr>
            <a:lvl5pPr marL="1714500" lvl="4" indent="-228600">
              <a:spcBef>
                <a:spcPts val="0"/>
              </a:spcBef>
              <a:spcAft>
                <a:spcPts val="0"/>
              </a:spcAft>
              <a:buSzPts val="1200"/>
              <a:buChar char="○"/>
              <a:defRPr sz="900"/>
            </a:lvl5pPr>
            <a:lvl6pPr marL="2057400" lvl="5" indent="-228600">
              <a:spcBef>
                <a:spcPts val="0"/>
              </a:spcBef>
              <a:spcAft>
                <a:spcPts val="0"/>
              </a:spcAft>
              <a:buSzPts val="1200"/>
              <a:buChar char="■"/>
              <a:defRPr sz="900"/>
            </a:lvl6pPr>
            <a:lvl7pPr marL="2400300" lvl="6" indent="-228600">
              <a:spcBef>
                <a:spcPts val="0"/>
              </a:spcBef>
              <a:spcAft>
                <a:spcPts val="0"/>
              </a:spcAft>
              <a:buSzPts val="1200"/>
              <a:buChar char="●"/>
              <a:defRPr sz="900"/>
            </a:lvl7pPr>
            <a:lvl8pPr marL="2743200" lvl="7" indent="-228600">
              <a:spcBef>
                <a:spcPts val="0"/>
              </a:spcBef>
              <a:spcAft>
                <a:spcPts val="0"/>
              </a:spcAft>
              <a:buSzPts val="1200"/>
              <a:buChar char="○"/>
              <a:defRPr sz="900"/>
            </a:lvl8pPr>
            <a:lvl9pPr marL="3086100" lvl="8" indent="-228600">
              <a:spcBef>
                <a:spcPts val="0"/>
              </a:spcBef>
              <a:spcAft>
                <a:spcPts val="0"/>
              </a:spcAft>
              <a:buSzPts val="1200"/>
              <a:buChar char="■"/>
              <a:defRPr sz="900"/>
            </a:lvl9pPr>
          </a:lstStyle>
          <a:p>
            <a:endParaRPr/>
          </a:p>
        </p:txBody>
      </p:sp>
      <p:sp>
        <p:nvSpPr>
          <p:cNvPr id="23" name="Google Shape;23;p5"/>
          <p:cNvSpPr txBox="1">
            <a:spLocks noGrp="1"/>
          </p:cNvSpPr>
          <p:nvPr>
            <p:ph type="body" idx="2"/>
          </p:nvPr>
        </p:nvSpPr>
        <p:spPr>
          <a:xfrm>
            <a:off x="4832402" y="1152475"/>
            <a:ext cx="3999900" cy="3416400"/>
          </a:xfrm>
          <a:prstGeom prst="rect">
            <a:avLst/>
          </a:prstGeom>
        </p:spPr>
        <p:txBody>
          <a:bodyPr spcFirstLastPara="1" wrap="square" lIns="91425" tIns="91425" rIns="91425" bIns="91425" anchor="t" anchorCtr="0">
            <a:normAutofit/>
          </a:bodyPr>
          <a:lstStyle>
            <a:lvl1pPr marL="342900" lvl="0" indent="-238125">
              <a:spcBef>
                <a:spcPts val="0"/>
              </a:spcBef>
              <a:spcAft>
                <a:spcPts val="0"/>
              </a:spcAft>
              <a:buSzPts val="1400"/>
              <a:buChar char="●"/>
              <a:defRPr sz="1050"/>
            </a:lvl1pPr>
            <a:lvl2pPr marL="685800" lvl="1" indent="-228600">
              <a:spcBef>
                <a:spcPts val="0"/>
              </a:spcBef>
              <a:spcAft>
                <a:spcPts val="0"/>
              </a:spcAft>
              <a:buSzPts val="1200"/>
              <a:buChar char="○"/>
              <a:defRPr sz="900"/>
            </a:lvl2pPr>
            <a:lvl3pPr marL="1028700" lvl="2" indent="-228600">
              <a:spcBef>
                <a:spcPts val="0"/>
              </a:spcBef>
              <a:spcAft>
                <a:spcPts val="0"/>
              </a:spcAft>
              <a:buSzPts val="1200"/>
              <a:buChar char="■"/>
              <a:defRPr sz="900"/>
            </a:lvl3pPr>
            <a:lvl4pPr marL="1371600" lvl="3" indent="-228600">
              <a:spcBef>
                <a:spcPts val="0"/>
              </a:spcBef>
              <a:spcAft>
                <a:spcPts val="0"/>
              </a:spcAft>
              <a:buSzPts val="1200"/>
              <a:buChar char="●"/>
              <a:defRPr sz="900"/>
            </a:lvl4pPr>
            <a:lvl5pPr marL="1714500" lvl="4" indent="-228600">
              <a:spcBef>
                <a:spcPts val="0"/>
              </a:spcBef>
              <a:spcAft>
                <a:spcPts val="0"/>
              </a:spcAft>
              <a:buSzPts val="1200"/>
              <a:buChar char="○"/>
              <a:defRPr sz="900"/>
            </a:lvl5pPr>
            <a:lvl6pPr marL="2057400" lvl="5" indent="-228600">
              <a:spcBef>
                <a:spcPts val="0"/>
              </a:spcBef>
              <a:spcAft>
                <a:spcPts val="0"/>
              </a:spcAft>
              <a:buSzPts val="1200"/>
              <a:buChar char="■"/>
              <a:defRPr sz="900"/>
            </a:lvl6pPr>
            <a:lvl7pPr marL="2400300" lvl="6" indent="-228600">
              <a:spcBef>
                <a:spcPts val="0"/>
              </a:spcBef>
              <a:spcAft>
                <a:spcPts val="0"/>
              </a:spcAft>
              <a:buSzPts val="1200"/>
              <a:buChar char="●"/>
              <a:defRPr sz="900"/>
            </a:lvl7pPr>
            <a:lvl8pPr marL="2743200" lvl="7" indent="-228600">
              <a:spcBef>
                <a:spcPts val="0"/>
              </a:spcBef>
              <a:spcAft>
                <a:spcPts val="0"/>
              </a:spcAft>
              <a:buSzPts val="1200"/>
              <a:buChar char="○"/>
              <a:defRPr sz="900"/>
            </a:lvl8pPr>
            <a:lvl9pPr marL="3086100" lvl="8" indent="-228600">
              <a:spcBef>
                <a:spcPts val="0"/>
              </a:spcBef>
              <a:spcAft>
                <a:spcPts val="0"/>
              </a:spcAft>
              <a:buSzPts val="1200"/>
              <a:buChar char="■"/>
              <a:defRPr sz="900"/>
            </a:lvl9pPr>
          </a:lstStyle>
          <a:p>
            <a:endParaRPr/>
          </a:p>
        </p:txBody>
      </p:sp>
      <p:sp>
        <p:nvSpPr>
          <p:cNvPr id="24" name="Google Shape;24;p5"/>
          <p:cNvSpPr txBox="1">
            <a:spLocks noGrp="1"/>
          </p:cNvSpPr>
          <p:nvPr>
            <p:ph type="sldNum" idx="12"/>
          </p:nvPr>
        </p:nvSpPr>
        <p:spPr>
          <a:xfrm>
            <a:off x="8472459"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9"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1800"/>
            </a:lvl1pPr>
            <a:lvl2pPr lvl="1">
              <a:spcBef>
                <a:spcPts val="0"/>
              </a:spcBef>
              <a:spcAft>
                <a:spcPts val="0"/>
              </a:spcAft>
              <a:buSzPts val="2400"/>
              <a:buNone/>
              <a:defRPr sz="1800"/>
            </a:lvl2pPr>
            <a:lvl3pPr lvl="2">
              <a:spcBef>
                <a:spcPts val="0"/>
              </a:spcBef>
              <a:spcAft>
                <a:spcPts val="0"/>
              </a:spcAft>
              <a:buSzPts val="2400"/>
              <a:buNone/>
              <a:defRPr sz="1800"/>
            </a:lvl3pPr>
            <a:lvl4pPr lvl="3">
              <a:spcBef>
                <a:spcPts val="0"/>
              </a:spcBef>
              <a:spcAft>
                <a:spcPts val="0"/>
              </a:spcAft>
              <a:buSzPts val="2400"/>
              <a:buNone/>
              <a:defRPr sz="1800"/>
            </a:lvl4pPr>
            <a:lvl5pPr lvl="4">
              <a:spcBef>
                <a:spcPts val="0"/>
              </a:spcBef>
              <a:spcAft>
                <a:spcPts val="0"/>
              </a:spcAft>
              <a:buSzPts val="2400"/>
              <a:buNone/>
              <a:defRPr sz="1800"/>
            </a:lvl5pPr>
            <a:lvl6pPr lvl="5">
              <a:spcBef>
                <a:spcPts val="0"/>
              </a:spcBef>
              <a:spcAft>
                <a:spcPts val="0"/>
              </a:spcAft>
              <a:buSzPts val="2400"/>
              <a:buNone/>
              <a:defRPr sz="1800"/>
            </a:lvl6pPr>
            <a:lvl7pPr lvl="6">
              <a:spcBef>
                <a:spcPts val="0"/>
              </a:spcBef>
              <a:spcAft>
                <a:spcPts val="0"/>
              </a:spcAft>
              <a:buSzPts val="2400"/>
              <a:buNone/>
              <a:defRPr sz="1800"/>
            </a:lvl7pPr>
            <a:lvl8pPr lvl="7">
              <a:spcBef>
                <a:spcPts val="0"/>
              </a:spcBef>
              <a:spcAft>
                <a:spcPts val="0"/>
              </a:spcAft>
              <a:buSzPts val="2400"/>
              <a:buNone/>
              <a:defRPr sz="1800"/>
            </a:lvl8pPr>
            <a:lvl9pPr lvl="8">
              <a:spcBef>
                <a:spcPts val="0"/>
              </a:spcBef>
              <a:spcAft>
                <a:spcPts val="0"/>
              </a:spcAft>
              <a:buSzPts val="2400"/>
              <a:buNone/>
              <a:defRPr sz="18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342900" lvl="0" indent="-228600">
              <a:spcBef>
                <a:spcPts val="0"/>
              </a:spcBef>
              <a:spcAft>
                <a:spcPts val="0"/>
              </a:spcAft>
              <a:buSzPts val="1200"/>
              <a:buChar char="●"/>
              <a:defRPr sz="900"/>
            </a:lvl1pPr>
            <a:lvl2pPr marL="685800" lvl="1" indent="-228600">
              <a:spcBef>
                <a:spcPts val="0"/>
              </a:spcBef>
              <a:spcAft>
                <a:spcPts val="0"/>
              </a:spcAft>
              <a:buSzPts val="1200"/>
              <a:buChar char="○"/>
              <a:defRPr sz="900"/>
            </a:lvl2pPr>
            <a:lvl3pPr marL="1028700" lvl="2" indent="-228600">
              <a:spcBef>
                <a:spcPts val="0"/>
              </a:spcBef>
              <a:spcAft>
                <a:spcPts val="0"/>
              </a:spcAft>
              <a:buSzPts val="1200"/>
              <a:buChar char="■"/>
              <a:defRPr sz="900"/>
            </a:lvl3pPr>
            <a:lvl4pPr marL="1371600" lvl="3" indent="-228600">
              <a:spcBef>
                <a:spcPts val="0"/>
              </a:spcBef>
              <a:spcAft>
                <a:spcPts val="0"/>
              </a:spcAft>
              <a:buSzPts val="1200"/>
              <a:buChar char="●"/>
              <a:defRPr sz="900"/>
            </a:lvl4pPr>
            <a:lvl5pPr marL="1714500" lvl="4" indent="-228600">
              <a:spcBef>
                <a:spcPts val="0"/>
              </a:spcBef>
              <a:spcAft>
                <a:spcPts val="0"/>
              </a:spcAft>
              <a:buSzPts val="1200"/>
              <a:buChar char="○"/>
              <a:defRPr sz="900"/>
            </a:lvl5pPr>
            <a:lvl6pPr marL="2057400" lvl="5" indent="-228600">
              <a:spcBef>
                <a:spcPts val="0"/>
              </a:spcBef>
              <a:spcAft>
                <a:spcPts val="0"/>
              </a:spcAft>
              <a:buSzPts val="1200"/>
              <a:buChar char="■"/>
              <a:defRPr sz="900"/>
            </a:lvl6pPr>
            <a:lvl7pPr marL="2400300" lvl="6" indent="-228600">
              <a:spcBef>
                <a:spcPts val="0"/>
              </a:spcBef>
              <a:spcAft>
                <a:spcPts val="0"/>
              </a:spcAft>
              <a:buSzPts val="1200"/>
              <a:buChar char="●"/>
              <a:defRPr sz="900"/>
            </a:lvl7pPr>
            <a:lvl8pPr marL="2743200" lvl="7" indent="-228600">
              <a:spcBef>
                <a:spcPts val="0"/>
              </a:spcBef>
              <a:spcAft>
                <a:spcPts val="0"/>
              </a:spcAft>
              <a:buSzPts val="1200"/>
              <a:buChar char="○"/>
              <a:defRPr sz="900"/>
            </a:lvl8pPr>
            <a:lvl9pPr marL="3086100" lvl="8" indent="-228600">
              <a:spcBef>
                <a:spcPts val="0"/>
              </a:spcBef>
              <a:spcAft>
                <a:spcPts val="0"/>
              </a:spcAft>
              <a:buSzPts val="1200"/>
              <a:buChar char="■"/>
              <a:defRPr sz="900"/>
            </a:lvl9pPr>
          </a:lstStyle>
          <a:p>
            <a:endParaRPr/>
          </a:p>
        </p:txBody>
      </p:sp>
      <p:sp>
        <p:nvSpPr>
          <p:cNvPr id="31" name="Google Shape;31;p7"/>
          <p:cNvSpPr txBox="1">
            <a:spLocks noGrp="1"/>
          </p:cNvSpPr>
          <p:nvPr>
            <p:ph type="sldNum" idx="12"/>
          </p:nvPr>
        </p:nvSpPr>
        <p:spPr>
          <a:xfrm>
            <a:off x="8472459"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1"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3600"/>
            </a:lvl1pPr>
            <a:lvl2pPr lvl="1">
              <a:spcBef>
                <a:spcPts val="0"/>
              </a:spcBef>
              <a:spcAft>
                <a:spcPts val="0"/>
              </a:spcAft>
              <a:buSzPts val="4800"/>
              <a:buNone/>
              <a:defRPr sz="3600"/>
            </a:lvl2pPr>
            <a:lvl3pPr lvl="2">
              <a:spcBef>
                <a:spcPts val="0"/>
              </a:spcBef>
              <a:spcAft>
                <a:spcPts val="0"/>
              </a:spcAft>
              <a:buSzPts val="4800"/>
              <a:buNone/>
              <a:defRPr sz="3600"/>
            </a:lvl3pPr>
            <a:lvl4pPr lvl="3">
              <a:spcBef>
                <a:spcPts val="0"/>
              </a:spcBef>
              <a:spcAft>
                <a:spcPts val="0"/>
              </a:spcAft>
              <a:buSzPts val="4800"/>
              <a:buNone/>
              <a:defRPr sz="3600"/>
            </a:lvl4pPr>
            <a:lvl5pPr lvl="4">
              <a:spcBef>
                <a:spcPts val="0"/>
              </a:spcBef>
              <a:spcAft>
                <a:spcPts val="0"/>
              </a:spcAft>
              <a:buSzPts val="4800"/>
              <a:buNone/>
              <a:defRPr sz="3600"/>
            </a:lvl5pPr>
            <a:lvl6pPr lvl="5">
              <a:spcBef>
                <a:spcPts val="0"/>
              </a:spcBef>
              <a:spcAft>
                <a:spcPts val="0"/>
              </a:spcAft>
              <a:buSzPts val="4800"/>
              <a:buNone/>
              <a:defRPr sz="3600"/>
            </a:lvl6pPr>
            <a:lvl7pPr lvl="6">
              <a:spcBef>
                <a:spcPts val="0"/>
              </a:spcBef>
              <a:spcAft>
                <a:spcPts val="0"/>
              </a:spcAft>
              <a:buSzPts val="4800"/>
              <a:buNone/>
              <a:defRPr sz="3600"/>
            </a:lvl7pPr>
            <a:lvl8pPr lvl="7">
              <a:spcBef>
                <a:spcPts val="0"/>
              </a:spcBef>
              <a:spcAft>
                <a:spcPts val="0"/>
              </a:spcAft>
              <a:buSzPts val="4800"/>
              <a:buNone/>
              <a:defRPr sz="3600"/>
            </a:lvl8pPr>
            <a:lvl9pPr lvl="8">
              <a:spcBef>
                <a:spcPts val="0"/>
              </a:spcBef>
              <a:spcAft>
                <a:spcPts val="0"/>
              </a:spcAft>
              <a:buSzPts val="4800"/>
              <a:buNone/>
              <a:defRPr sz="3600"/>
            </a:lvl9pPr>
          </a:lstStyle>
          <a:p>
            <a:endParaRPr/>
          </a:p>
        </p:txBody>
      </p:sp>
      <p:sp>
        <p:nvSpPr>
          <p:cNvPr id="34" name="Google Shape;34;p8"/>
          <p:cNvSpPr txBox="1">
            <a:spLocks noGrp="1"/>
          </p:cNvSpPr>
          <p:nvPr>
            <p:ph type="sldNum" idx="12"/>
          </p:nvPr>
        </p:nvSpPr>
        <p:spPr>
          <a:xfrm>
            <a:off x="8472459"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68569" tIns="68569" rIns="68569" bIns="68569" anchor="ctr" anchorCtr="0">
            <a:noAutofit/>
          </a:bodyPr>
          <a:lstStyle/>
          <a:p>
            <a:pPr marL="0" lvl="0" indent="0" algn="l" rtl="0">
              <a:spcBef>
                <a:spcPts val="0"/>
              </a:spcBef>
              <a:spcAft>
                <a:spcPts val="0"/>
              </a:spcAft>
              <a:buNone/>
            </a:pPr>
            <a:endParaRPr sz="1050"/>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3150"/>
            </a:lvl1pPr>
            <a:lvl2pPr lvl="1" algn="ctr">
              <a:spcBef>
                <a:spcPts val="0"/>
              </a:spcBef>
              <a:spcAft>
                <a:spcPts val="0"/>
              </a:spcAft>
              <a:buSzPts val="4200"/>
              <a:buNone/>
              <a:defRPr sz="3150"/>
            </a:lvl2pPr>
            <a:lvl3pPr lvl="2" algn="ctr">
              <a:spcBef>
                <a:spcPts val="0"/>
              </a:spcBef>
              <a:spcAft>
                <a:spcPts val="0"/>
              </a:spcAft>
              <a:buSzPts val="4200"/>
              <a:buNone/>
              <a:defRPr sz="3150"/>
            </a:lvl3pPr>
            <a:lvl4pPr lvl="3" algn="ctr">
              <a:spcBef>
                <a:spcPts val="0"/>
              </a:spcBef>
              <a:spcAft>
                <a:spcPts val="0"/>
              </a:spcAft>
              <a:buSzPts val="4200"/>
              <a:buNone/>
              <a:defRPr sz="3150"/>
            </a:lvl4pPr>
            <a:lvl5pPr lvl="4" algn="ctr">
              <a:spcBef>
                <a:spcPts val="0"/>
              </a:spcBef>
              <a:spcAft>
                <a:spcPts val="0"/>
              </a:spcAft>
              <a:buSzPts val="4200"/>
              <a:buNone/>
              <a:defRPr sz="3150"/>
            </a:lvl5pPr>
            <a:lvl6pPr lvl="5" algn="ctr">
              <a:spcBef>
                <a:spcPts val="0"/>
              </a:spcBef>
              <a:spcAft>
                <a:spcPts val="0"/>
              </a:spcAft>
              <a:buSzPts val="4200"/>
              <a:buNone/>
              <a:defRPr sz="3150"/>
            </a:lvl6pPr>
            <a:lvl7pPr lvl="6" algn="ctr">
              <a:spcBef>
                <a:spcPts val="0"/>
              </a:spcBef>
              <a:spcAft>
                <a:spcPts val="0"/>
              </a:spcAft>
              <a:buSzPts val="4200"/>
              <a:buNone/>
              <a:defRPr sz="3150"/>
            </a:lvl7pPr>
            <a:lvl8pPr lvl="7" algn="ctr">
              <a:spcBef>
                <a:spcPts val="0"/>
              </a:spcBef>
              <a:spcAft>
                <a:spcPts val="0"/>
              </a:spcAft>
              <a:buSzPts val="4200"/>
              <a:buNone/>
              <a:defRPr sz="3150"/>
            </a:lvl8pPr>
            <a:lvl9pPr lvl="8" algn="ctr">
              <a:spcBef>
                <a:spcPts val="0"/>
              </a:spcBef>
              <a:spcAft>
                <a:spcPts val="0"/>
              </a:spcAft>
              <a:buSzPts val="4200"/>
              <a:buNone/>
              <a:defRPr sz="315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1575"/>
            </a:lvl1pPr>
            <a:lvl2pPr lvl="1" algn="ctr">
              <a:lnSpc>
                <a:spcPct val="100000"/>
              </a:lnSpc>
              <a:spcBef>
                <a:spcPts val="0"/>
              </a:spcBef>
              <a:spcAft>
                <a:spcPts val="0"/>
              </a:spcAft>
              <a:buSzPts val="2100"/>
              <a:buNone/>
              <a:defRPr sz="1575"/>
            </a:lvl2pPr>
            <a:lvl3pPr lvl="2" algn="ctr">
              <a:lnSpc>
                <a:spcPct val="100000"/>
              </a:lnSpc>
              <a:spcBef>
                <a:spcPts val="0"/>
              </a:spcBef>
              <a:spcAft>
                <a:spcPts val="0"/>
              </a:spcAft>
              <a:buSzPts val="2100"/>
              <a:buNone/>
              <a:defRPr sz="1575"/>
            </a:lvl3pPr>
            <a:lvl4pPr lvl="3" algn="ctr">
              <a:lnSpc>
                <a:spcPct val="100000"/>
              </a:lnSpc>
              <a:spcBef>
                <a:spcPts val="0"/>
              </a:spcBef>
              <a:spcAft>
                <a:spcPts val="0"/>
              </a:spcAft>
              <a:buSzPts val="2100"/>
              <a:buNone/>
              <a:defRPr sz="1575"/>
            </a:lvl4pPr>
            <a:lvl5pPr lvl="4" algn="ctr">
              <a:lnSpc>
                <a:spcPct val="100000"/>
              </a:lnSpc>
              <a:spcBef>
                <a:spcPts val="0"/>
              </a:spcBef>
              <a:spcAft>
                <a:spcPts val="0"/>
              </a:spcAft>
              <a:buSzPts val="2100"/>
              <a:buNone/>
              <a:defRPr sz="1575"/>
            </a:lvl5pPr>
            <a:lvl6pPr lvl="5" algn="ctr">
              <a:lnSpc>
                <a:spcPct val="100000"/>
              </a:lnSpc>
              <a:spcBef>
                <a:spcPts val="0"/>
              </a:spcBef>
              <a:spcAft>
                <a:spcPts val="0"/>
              </a:spcAft>
              <a:buSzPts val="2100"/>
              <a:buNone/>
              <a:defRPr sz="1575"/>
            </a:lvl6pPr>
            <a:lvl7pPr lvl="6" algn="ctr">
              <a:lnSpc>
                <a:spcPct val="100000"/>
              </a:lnSpc>
              <a:spcBef>
                <a:spcPts val="0"/>
              </a:spcBef>
              <a:spcAft>
                <a:spcPts val="0"/>
              </a:spcAft>
              <a:buSzPts val="2100"/>
              <a:buNone/>
              <a:defRPr sz="1575"/>
            </a:lvl7pPr>
            <a:lvl8pPr lvl="7" algn="ctr">
              <a:lnSpc>
                <a:spcPct val="100000"/>
              </a:lnSpc>
              <a:spcBef>
                <a:spcPts val="0"/>
              </a:spcBef>
              <a:spcAft>
                <a:spcPts val="0"/>
              </a:spcAft>
              <a:buSzPts val="2100"/>
              <a:buNone/>
              <a:defRPr sz="1575"/>
            </a:lvl8pPr>
            <a:lvl9pPr lvl="8" algn="ctr">
              <a:lnSpc>
                <a:spcPct val="100000"/>
              </a:lnSpc>
              <a:spcBef>
                <a:spcPts val="0"/>
              </a:spcBef>
              <a:spcAft>
                <a:spcPts val="0"/>
              </a:spcAft>
              <a:buSzPts val="2100"/>
              <a:buNone/>
              <a:defRPr sz="1575"/>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342900" lvl="0" indent="-257175">
              <a:spcBef>
                <a:spcPts val="0"/>
              </a:spcBef>
              <a:spcAft>
                <a:spcPts val="0"/>
              </a:spcAft>
              <a:buSzPts val="1800"/>
              <a:buChar char="●"/>
              <a:defRPr/>
            </a:lvl1pPr>
            <a:lvl2pPr marL="685800" lvl="1" indent="-238125">
              <a:spcBef>
                <a:spcPts val="0"/>
              </a:spcBef>
              <a:spcAft>
                <a:spcPts val="0"/>
              </a:spcAft>
              <a:buSzPts val="1400"/>
              <a:buChar char="○"/>
              <a:defRPr/>
            </a:lvl2pPr>
            <a:lvl3pPr marL="1028700" lvl="2" indent="-238125">
              <a:spcBef>
                <a:spcPts val="0"/>
              </a:spcBef>
              <a:spcAft>
                <a:spcPts val="0"/>
              </a:spcAft>
              <a:buSzPts val="1400"/>
              <a:buChar char="■"/>
              <a:defRPr/>
            </a:lvl3pPr>
            <a:lvl4pPr marL="1371600" lvl="3" indent="-238125">
              <a:spcBef>
                <a:spcPts val="0"/>
              </a:spcBef>
              <a:spcAft>
                <a:spcPts val="0"/>
              </a:spcAft>
              <a:buSzPts val="1400"/>
              <a:buChar char="●"/>
              <a:defRPr/>
            </a:lvl4pPr>
            <a:lvl5pPr marL="1714500" lvl="4" indent="-238125">
              <a:spcBef>
                <a:spcPts val="0"/>
              </a:spcBef>
              <a:spcAft>
                <a:spcPts val="0"/>
              </a:spcAft>
              <a:buSzPts val="1400"/>
              <a:buChar char="○"/>
              <a:defRPr/>
            </a:lvl5pPr>
            <a:lvl6pPr marL="2057400" lvl="5" indent="-238125">
              <a:spcBef>
                <a:spcPts val="0"/>
              </a:spcBef>
              <a:spcAft>
                <a:spcPts val="0"/>
              </a:spcAft>
              <a:buSzPts val="1400"/>
              <a:buChar char="■"/>
              <a:defRPr/>
            </a:lvl6pPr>
            <a:lvl7pPr marL="2400300" lvl="6" indent="-238125">
              <a:spcBef>
                <a:spcPts val="0"/>
              </a:spcBef>
              <a:spcAft>
                <a:spcPts val="0"/>
              </a:spcAft>
              <a:buSzPts val="1400"/>
              <a:buChar char="●"/>
              <a:defRPr/>
            </a:lvl7pPr>
            <a:lvl8pPr marL="2743200" lvl="7" indent="-238125">
              <a:spcBef>
                <a:spcPts val="0"/>
              </a:spcBef>
              <a:spcAft>
                <a:spcPts val="0"/>
              </a:spcAft>
              <a:buSzPts val="1400"/>
              <a:buChar char="○"/>
              <a:defRPr/>
            </a:lvl8pPr>
            <a:lvl9pPr marL="3086100" lvl="8" indent="-238125">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9"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342900" lvl="0" indent="-17145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9"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9"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750">
                <a:solidFill>
                  <a:schemeClr val="dk2"/>
                </a:solidFill>
              </a:defRPr>
            </a:lvl1pPr>
            <a:lvl2pPr lvl="1" algn="r">
              <a:buNone/>
              <a:defRPr sz="750">
                <a:solidFill>
                  <a:schemeClr val="dk2"/>
                </a:solidFill>
              </a:defRPr>
            </a:lvl2pPr>
            <a:lvl3pPr lvl="2" algn="r">
              <a:buNone/>
              <a:defRPr sz="750">
                <a:solidFill>
                  <a:schemeClr val="dk2"/>
                </a:solidFill>
              </a:defRPr>
            </a:lvl3pPr>
            <a:lvl4pPr lvl="3" algn="r">
              <a:buNone/>
              <a:defRPr sz="750">
                <a:solidFill>
                  <a:schemeClr val="dk2"/>
                </a:solidFill>
              </a:defRPr>
            </a:lvl4pPr>
            <a:lvl5pPr lvl="4" algn="r">
              <a:buNone/>
              <a:defRPr sz="750">
                <a:solidFill>
                  <a:schemeClr val="dk2"/>
                </a:solidFill>
              </a:defRPr>
            </a:lvl5pPr>
            <a:lvl6pPr lvl="5" algn="r">
              <a:buNone/>
              <a:defRPr sz="750">
                <a:solidFill>
                  <a:schemeClr val="dk2"/>
                </a:solidFill>
              </a:defRPr>
            </a:lvl6pPr>
            <a:lvl7pPr lvl="6" algn="r">
              <a:buNone/>
              <a:defRPr sz="750">
                <a:solidFill>
                  <a:schemeClr val="dk2"/>
                </a:solidFill>
              </a:defRPr>
            </a:lvl7pPr>
            <a:lvl8pPr lvl="7" algn="r">
              <a:buNone/>
              <a:defRPr sz="750">
                <a:solidFill>
                  <a:schemeClr val="dk2"/>
                </a:solidFill>
              </a:defRPr>
            </a:lvl8pPr>
            <a:lvl9pPr lvl="8" algn="r">
              <a:buNone/>
              <a:defRPr sz="750">
                <a:solidFill>
                  <a:schemeClr val="dk2"/>
                </a:solidFill>
              </a:defRPr>
            </a:lvl9pPr>
          </a:lstStyle>
          <a:p>
            <a:fld id="{00000000-1234-1234-1234-123412341234}" type="slidenum">
              <a:rPr lang="en" smtClean="0"/>
              <a:pPr/>
              <a:t>‹#›</a:t>
            </a:fld>
            <a:endParaRPr lang="en"/>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60" r:id="rId12"/>
    <p:sldLayoutId id="2147483661"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microsoft.com/office/2007/relationships/hdphoto" Target="../media/hdphoto2.wdp"/><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microsoft.com/office/2007/relationships/hdphoto" Target="../media/hdphoto2.wdp"/></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8.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8.xml"/><Relationship Id="rId1" Type="http://schemas.openxmlformats.org/officeDocument/2006/relationships/slideLayout" Target="../slideLayouts/slideLayout3.xml"/><Relationship Id="rId4" Type="http://schemas.openxmlformats.org/officeDocument/2006/relationships/image" Target="../media/image18.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6.xml"/><Relationship Id="rId1" Type="http://schemas.openxmlformats.org/officeDocument/2006/relationships/slideLayout" Target="../slideLayouts/slideLayout3.xml"/><Relationship Id="rId4" Type="http://schemas.openxmlformats.org/officeDocument/2006/relationships/image" Target="../media/image21.pn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8.xml"/><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hyperlink" Target="http://itechart.com/" TargetMode="External"/><Relationship Id="rId7" Type="http://schemas.openxmlformats.org/officeDocument/2006/relationships/image" Target="../media/image24.png"/><Relationship Id="rId2" Type="http://schemas.openxmlformats.org/officeDocument/2006/relationships/notesSlide" Target="../notesSlides/notesSlide51.xml"/><Relationship Id="rId1" Type="http://schemas.openxmlformats.org/officeDocument/2006/relationships/slideLayout" Target="../slideLayouts/slideLayout13.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hyperlink" Target="mailto:hello@itechart-group.com"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image" Target="../media/image7.png"/><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53"/>
        <p:cNvGrpSpPr/>
        <p:nvPr/>
      </p:nvGrpSpPr>
      <p:grpSpPr>
        <a:xfrm>
          <a:off x="0" y="0"/>
          <a:ext cx="0" cy="0"/>
          <a:chOff x="0" y="0"/>
          <a:chExt cx="0" cy="0"/>
        </a:xfrm>
      </p:grpSpPr>
      <p:sp>
        <p:nvSpPr>
          <p:cNvPr id="55" name="Google Shape;55;p13"/>
          <p:cNvSpPr txBox="1"/>
          <p:nvPr/>
        </p:nvSpPr>
        <p:spPr>
          <a:xfrm>
            <a:off x="3866496" y="1533118"/>
            <a:ext cx="4602904" cy="2354468"/>
          </a:xfrm>
          <a:prstGeom prst="rect">
            <a:avLst/>
          </a:prstGeom>
          <a:noFill/>
          <a:ln>
            <a:noFill/>
          </a:ln>
        </p:spPr>
        <p:txBody>
          <a:bodyPr spcFirstLastPara="1" wrap="square" lIns="0" tIns="68569" rIns="68569" bIns="68569" anchor="ctr" anchorCtr="0">
            <a:spAutoFit/>
          </a:bodyPr>
          <a:lstStyle/>
          <a:p>
            <a:pPr>
              <a:buClr>
                <a:schemeClr val="dk1"/>
              </a:buClr>
              <a:buSzPts val="1100"/>
            </a:pPr>
            <a:r>
              <a:rPr lang="en-US" sz="3600" dirty="0">
                <a:solidFill>
                  <a:schemeClr val="lt1"/>
                </a:solidFill>
                <a:latin typeface="IBM Plex Serif Light" panose="02060403050406000203" pitchFamily="18" charset="0"/>
                <a:ea typeface="IBM Plex Serif ExtraLight"/>
                <a:cs typeface="IBM Plex Serif ExtraLight"/>
                <a:sym typeface="IBM Plex Serif ExtraLight"/>
              </a:rPr>
              <a:t>Why </a:t>
            </a:r>
            <a:r>
              <a:rPr lang="pl-PL" sz="3600" dirty="0">
                <a:solidFill>
                  <a:schemeClr val="lt1"/>
                </a:solidFill>
                <a:latin typeface="IBM Plex Serif Light" panose="02060403050406000203" pitchFamily="18" charset="0"/>
                <a:ea typeface="IBM Plex Serif ExtraLight"/>
                <a:cs typeface="IBM Plex Serif ExtraLight"/>
                <a:sym typeface="IBM Plex Serif ExtraLight"/>
              </a:rPr>
              <a:t>do </a:t>
            </a:r>
            <a:r>
              <a:rPr lang="en-US" sz="3600" dirty="0">
                <a:solidFill>
                  <a:schemeClr val="lt1"/>
                </a:solidFill>
                <a:latin typeface="IBM Plex Serif Light" panose="02060403050406000203" pitchFamily="18" charset="0"/>
                <a:ea typeface="IBM Plex Serif ExtraLight"/>
                <a:cs typeface="IBM Plex Serif ExtraLight"/>
                <a:sym typeface="IBM Plex Serif ExtraLight"/>
              </a:rPr>
              <a:t>you need to </a:t>
            </a:r>
            <a:r>
              <a:rPr lang="en-US" sz="3600" u="sng" dirty="0">
                <a:solidFill>
                  <a:schemeClr val="lt1"/>
                </a:solidFill>
                <a:latin typeface="IBM Plex Serif Light" panose="02060403050406000203" pitchFamily="18" charset="0"/>
                <a:ea typeface="IBM Plex Serif ExtraLight"/>
                <a:cs typeface="IBM Plex Serif ExtraLight"/>
                <a:sym typeface="IBM Plex Serif ExtraLight"/>
              </a:rPr>
              <a:t>understand</a:t>
            </a:r>
            <a:r>
              <a:rPr lang="en-US" sz="3600" dirty="0">
                <a:solidFill>
                  <a:schemeClr val="lt1"/>
                </a:solidFill>
                <a:latin typeface="IBM Plex Serif Light" panose="02060403050406000203" pitchFamily="18" charset="0"/>
                <a:ea typeface="IBM Plex Serif ExtraLight"/>
                <a:cs typeface="IBM Plex Serif ExtraLight"/>
                <a:sym typeface="IBM Plex Serif ExtraLight"/>
              </a:rPr>
              <a:t> the system?</a:t>
            </a:r>
            <a:endParaRPr sz="3600" dirty="0">
              <a:solidFill>
                <a:schemeClr val="lt1"/>
              </a:solidFill>
              <a:latin typeface="IBM Plex Serif Light" panose="02060403050406000203" pitchFamily="18" charset="0"/>
              <a:ea typeface="IBM Plex Serif ExtraLight"/>
              <a:cs typeface="IBM Plex Serif ExtraLight"/>
              <a:sym typeface="IBM Plex Serif ExtraLight"/>
            </a:endParaRPr>
          </a:p>
          <a:p>
            <a:pPr>
              <a:buClr>
                <a:schemeClr val="dk1"/>
              </a:buClr>
              <a:buSzPts val="1100"/>
            </a:pPr>
            <a:endParaRPr sz="3600" dirty="0">
              <a:solidFill>
                <a:schemeClr val="lt1"/>
              </a:solidFill>
              <a:latin typeface="IBM Plex Serif Light"/>
              <a:ea typeface="IBM Plex Serif Light"/>
              <a:cs typeface="IBM Plex Serif Light"/>
              <a:sym typeface="IBM Plex Serif Light"/>
            </a:endParaRPr>
          </a:p>
        </p:txBody>
      </p:sp>
      <p:cxnSp>
        <p:nvCxnSpPr>
          <p:cNvPr id="9" name="Google Shape;90;p15">
            <a:extLst>
              <a:ext uri="{FF2B5EF4-FFF2-40B4-BE49-F238E27FC236}">
                <a16:creationId xmlns:a16="http://schemas.microsoft.com/office/drawing/2014/main" id="{F28BA594-77BA-44F4-8B5D-78DDD49BF0B4}"/>
              </a:ext>
            </a:extLst>
          </p:cNvPr>
          <p:cNvCxnSpPr/>
          <p:nvPr/>
        </p:nvCxnSpPr>
        <p:spPr>
          <a:xfrm>
            <a:off x="1907000" y="3462924"/>
            <a:ext cx="1959496" cy="0"/>
          </a:xfrm>
          <a:prstGeom prst="straightConnector1">
            <a:avLst/>
          </a:prstGeom>
          <a:noFill/>
          <a:ln w="19050" cap="flat" cmpd="sng">
            <a:solidFill>
              <a:srgbClr val="EB3D26"/>
            </a:solidFill>
            <a:prstDash val="solid"/>
            <a:round/>
            <a:headEnd type="none" w="med" len="med"/>
            <a:tailEnd type="none" w="med" len="med"/>
          </a:ln>
        </p:spPr>
      </p:cxnSp>
      <p:sp>
        <p:nvSpPr>
          <p:cNvPr id="15" name="object 4">
            <a:extLst>
              <a:ext uri="{FF2B5EF4-FFF2-40B4-BE49-F238E27FC236}">
                <a16:creationId xmlns:a16="http://schemas.microsoft.com/office/drawing/2014/main" id="{901457B0-FFA8-48C9-BE2D-E1110A31EE6F}"/>
              </a:ext>
            </a:extLst>
          </p:cNvPr>
          <p:cNvSpPr txBox="1"/>
          <p:nvPr/>
        </p:nvSpPr>
        <p:spPr>
          <a:xfrm>
            <a:off x="1907000" y="3356952"/>
            <a:ext cx="1576959" cy="370614"/>
          </a:xfrm>
          <a:prstGeom prst="rect">
            <a:avLst/>
          </a:prstGeom>
        </p:spPr>
        <p:txBody>
          <a:bodyPr vert="horz" wrap="square" lIns="0" tIns="19050" rIns="0" bIns="0" rtlCol="0">
            <a:spAutoFit/>
          </a:bodyPr>
          <a:lstStyle/>
          <a:p>
            <a:pPr marL="6350">
              <a:spcBef>
                <a:spcPts val="150"/>
              </a:spcBef>
            </a:pPr>
            <a:r>
              <a:rPr lang="en-GB" sz="1100" b="1" spc="-8" dirty="0">
                <a:solidFill>
                  <a:schemeClr val="bg1"/>
                </a:solidFill>
                <a:latin typeface="IBM Plex Sans SemiBold" panose="020B0703050203000203" pitchFamily="34" charset="0"/>
                <a:cs typeface="IBMPlexSans-SemiBold"/>
              </a:rPr>
              <a:t>Vitali Kviatkouski</a:t>
            </a:r>
          </a:p>
          <a:p>
            <a:pPr marL="6350">
              <a:spcBef>
                <a:spcPts val="73"/>
              </a:spcBef>
            </a:pPr>
            <a:r>
              <a:rPr lang="pl-PL" sz="1100" spc="-8" dirty="0">
                <a:solidFill>
                  <a:schemeClr val="bg1"/>
                </a:solidFill>
                <a:latin typeface="IBM Plex Sans Light" panose="020B0403050203000203" pitchFamily="34" charset="0"/>
                <a:cs typeface="IBMPlexSans-Light"/>
              </a:rPr>
              <a:t>Technical </a:t>
            </a:r>
            <a:r>
              <a:rPr lang="pl-PL" sz="1100" spc="-8" dirty="0" err="1">
                <a:solidFill>
                  <a:schemeClr val="bg1"/>
                </a:solidFill>
                <a:latin typeface="IBM Plex Sans Light" panose="020B0403050203000203" pitchFamily="34" charset="0"/>
                <a:cs typeface="IBMPlexSans-Light"/>
              </a:rPr>
              <a:t>Lead</a:t>
            </a:r>
            <a:endParaRPr lang="pl-PL" sz="800" spc="-5" dirty="0">
              <a:solidFill>
                <a:schemeClr val="bg1"/>
              </a:solidFill>
              <a:latin typeface="IBM Plex Sans Light" panose="020B0403050203000203" pitchFamily="34" charset="0"/>
              <a:cs typeface="IBMPlexSans-Light"/>
            </a:endParaRPr>
          </a:p>
        </p:txBody>
      </p:sp>
      <p:pic>
        <p:nvPicPr>
          <p:cNvPr id="16" name="Picture 15">
            <a:extLst>
              <a:ext uri="{FF2B5EF4-FFF2-40B4-BE49-F238E27FC236}">
                <a16:creationId xmlns:a16="http://schemas.microsoft.com/office/drawing/2014/main" id="{4FB480D9-E741-4BE2-B10F-6B3D4DCC9628}"/>
              </a:ext>
            </a:extLst>
          </p:cNvPr>
          <p:cNvPicPr>
            <a:picLocks noChangeAspect="1"/>
          </p:cNvPicPr>
          <p:nvPr/>
        </p:nvPicPr>
        <p:blipFill>
          <a:blip r:embed="rId4"/>
          <a:stretch>
            <a:fillRect/>
          </a:stretch>
        </p:blipFill>
        <p:spPr>
          <a:xfrm>
            <a:off x="1937481" y="1636760"/>
            <a:ext cx="1515999" cy="1594812"/>
          </a:xfrm>
          <a:prstGeom prst="rect">
            <a:avLst/>
          </a:prstGeom>
          <a:ln>
            <a:noFill/>
          </a:ln>
          <a:effec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7" name="Rectangle 3">
            <a:extLst>
              <a:ext uri="{FF2B5EF4-FFF2-40B4-BE49-F238E27FC236}">
                <a16:creationId xmlns:a16="http://schemas.microsoft.com/office/drawing/2014/main" id="{700925BB-74CB-4791-972B-E35091390825}"/>
              </a:ext>
            </a:extLst>
          </p:cNvPr>
          <p:cNvSpPr>
            <a:spLocks noChangeArrowheads="1"/>
          </p:cNvSpPr>
          <p:nvPr/>
        </p:nvSpPr>
        <p:spPr bwMode="auto">
          <a:xfrm>
            <a:off x="1154493" y="1709625"/>
            <a:ext cx="4461158" cy="1898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eaLnBrk="0" fontAlgn="base" hangingPunct="0">
              <a:lnSpc>
                <a:spcPct val="200000"/>
              </a:lnSpc>
              <a:spcBef>
                <a:spcPct val="0"/>
              </a:spcBef>
              <a:spcAft>
                <a:spcPct val="0"/>
              </a:spcAft>
              <a:buClrTx/>
            </a:pPr>
            <a:r>
              <a:rPr lang="ru-RU" altLang="ru-RU" sz="1600" dirty="0" err="1">
                <a:solidFill>
                  <a:srgbClr val="9C27B0"/>
                </a:solidFill>
                <a:latin typeface="IBM Plex Sans" panose="020B0503050203000203" pitchFamily="34" charset="0"/>
              </a:rPr>
              <a:t>Order</a:t>
            </a:r>
            <a:r>
              <a:rPr lang="ru-RU" altLang="ru-RU" sz="1600" dirty="0">
                <a:solidFill>
                  <a:srgbClr val="37474F"/>
                </a:solidFill>
                <a:latin typeface="IBM Plex Sans" panose="020B0503050203000203" pitchFamily="34" charset="0"/>
              </a:rPr>
              <a:t> </a:t>
            </a:r>
            <a:r>
              <a:rPr lang="ru-RU" altLang="ru-RU" sz="1600" dirty="0" err="1">
                <a:solidFill>
                  <a:srgbClr val="37474F"/>
                </a:solidFill>
                <a:latin typeface="IBM Plex Sans" panose="020B0503050203000203" pitchFamily="34" charset="0"/>
              </a:rPr>
              <a:t>order</a:t>
            </a:r>
            <a:r>
              <a:rPr lang="ru-RU" altLang="ru-RU" sz="1600" dirty="0">
                <a:solidFill>
                  <a:srgbClr val="37474F"/>
                </a:solidFill>
                <a:latin typeface="IBM Plex Sans" panose="020B0503050203000203" pitchFamily="34" charset="0"/>
              </a:rPr>
              <a:t> = ... </a:t>
            </a:r>
            <a:endParaRPr lang="pl-PL" altLang="ru-RU" sz="1600" dirty="0">
              <a:solidFill>
                <a:srgbClr val="37474F"/>
              </a:solidFill>
              <a:latin typeface="IBM Plex Sans" panose="020B0503050203000203" pitchFamily="34" charset="0"/>
            </a:endParaRPr>
          </a:p>
          <a:p>
            <a:pPr eaLnBrk="0" fontAlgn="base" hangingPunct="0">
              <a:lnSpc>
                <a:spcPct val="200000"/>
              </a:lnSpc>
              <a:spcBef>
                <a:spcPct val="0"/>
              </a:spcBef>
              <a:spcAft>
                <a:spcPct val="0"/>
              </a:spcAft>
              <a:buClrTx/>
            </a:pPr>
            <a:r>
              <a:rPr lang="ru-RU" altLang="ru-RU" sz="1600" dirty="0" err="1">
                <a:solidFill>
                  <a:srgbClr val="3F51B5"/>
                </a:solidFill>
                <a:latin typeface="IBM Plex Sans" panose="020B0503050203000203" pitchFamily="34" charset="0"/>
              </a:rPr>
              <a:t>var</a:t>
            </a:r>
            <a:r>
              <a:rPr lang="ru-RU" altLang="ru-RU" sz="1600" dirty="0">
                <a:solidFill>
                  <a:srgbClr val="37474F"/>
                </a:solidFill>
                <a:latin typeface="IBM Plex Sans" panose="020B0503050203000203" pitchFamily="34" charset="0"/>
              </a:rPr>
              <a:t> </a:t>
            </a:r>
            <a:r>
              <a:rPr lang="ru-RU" altLang="ru-RU" sz="1600" dirty="0" err="1">
                <a:solidFill>
                  <a:srgbClr val="37474F"/>
                </a:solidFill>
                <a:latin typeface="IBM Plex Sans" panose="020B0503050203000203" pitchFamily="34" charset="0"/>
              </a:rPr>
              <a:t>cust</a:t>
            </a:r>
            <a:r>
              <a:rPr lang="ru-RU" altLang="ru-RU" sz="1600" dirty="0">
                <a:solidFill>
                  <a:srgbClr val="37474F"/>
                </a:solidFill>
                <a:latin typeface="IBM Plex Sans" panose="020B0503050203000203" pitchFamily="34" charset="0"/>
              </a:rPr>
              <a:t> = </a:t>
            </a:r>
            <a:r>
              <a:rPr lang="ru-RU" altLang="ru-RU" sz="1600" dirty="0" err="1">
                <a:solidFill>
                  <a:srgbClr val="37474F"/>
                </a:solidFill>
                <a:latin typeface="IBM Plex Sans" panose="020B0503050203000203" pitchFamily="34" charset="0"/>
              </a:rPr>
              <a:t>customerRepo.findById</a:t>
            </a:r>
            <a:r>
              <a:rPr lang="ru-RU" altLang="ru-RU" sz="1600" dirty="0">
                <a:solidFill>
                  <a:srgbClr val="37474F"/>
                </a:solidFill>
                <a:latin typeface="IBM Plex Sans" panose="020B0503050203000203" pitchFamily="34" charset="0"/>
              </a:rPr>
              <a:t>(</a:t>
            </a:r>
            <a:r>
              <a:rPr lang="ru-RU" altLang="ru-RU" sz="1600" dirty="0" err="1">
                <a:solidFill>
                  <a:srgbClr val="37474F"/>
                </a:solidFill>
                <a:latin typeface="IBM Plex Sans" panose="020B0503050203000203" pitchFamily="34" charset="0"/>
              </a:rPr>
              <a:t>customerId</a:t>
            </a:r>
            <a:r>
              <a:rPr lang="ru-RU" altLang="ru-RU" sz="1600" dirty="0">
                <a:solidFill>
                  <a:srgbClr val="37474F"/>
                </a:solidFill>
                <a:latin typeface="IBM Plex Sans" panose="020B0503050203000203" pitchFamily="34" charset="0"/>
              </a:rPr>
              <a:t>); </a:t>
            </a:r>
            <a:endParaRPr lang="pl-PL" altLang="ru-RU" sz="1600" dirty="0">
              <a:solidFill>
                <a:srgbClr val="37474F"/>
              </a:solidFill>
              <a:latin typeface="IBM Plex Sans" panose="020B0503050203000203" pitchFamily="34" charset="0"/>
            </a:endParaRPr>
          </a:p>
          <a:p>
            <a:pPr eaLnBrk="0" fontAlgn="base" hangingPunct="0">
              <a:lnSpc>
                <a:spcPct val="200000"/>
              </a:lnSpc>
              <a:spcBef>
                <a:spcPct val="0"/>
              </a:spcBef>
              <a:spcAft>
                <a:spcPct val="0"/>
              </a:spcAft>
              <a:buClrTx/>
            </a:pPr>
            <a:r>
              <a:rPr lang="ru-RU" altLang="ru-RU" sz="1600" dirty="0" err="1">
                <a:solidFill>
                  <a:srgbClr val="37474F"/>
                </a:solidFill>
                <a:latin typeface="IBM Plex Sans" panose="020B0503050203000203" pitchFamily="34" charset="0"/>
              </a:rPr>
              <a:t>order.setCustomer</a:t>
            </a:r>
            <a:r>
              <a:rPr lang="ru-RU" altLang="ru-RU" sz="1600" dirty="0">
                <a:solidFill>
                  <a:srgbClr val="37474F"/>
                </a:solidFill>
                <a:latin typeface="IBM Plex Sans" panose="020B0503050203000203" pitchFamily="34" charset="0"/>
              </a:rPr>
              <a:t>(</a:t>
            </a:r>
            <a:r>
              <a:rPr lang="ru-RU" altLang="ru-RU" sz="1600" dirty="0" err="1">
                <a:solidFill>
                  <a:srgbClr val="37474F"/>
                </a:solidFill>
                <a:latin typeface="IBM Plex Sans" panose="020B0503050203000203" pitchFamily="34" charset="0"/>
              </a:rPr>
              <a:t>cust</a:t>
            </a:r>
            <a:r>
              <a:rPr lang="ru-RU" altLang="ru-RU" sz="1600" dirty="0">
                <a:solidFill>
                  <a:srgbClr val="37474F"/>
                </a:solidFill>
                <a:latin typeface="IBM Plex Sans" panose="020B0503050203000203" pitchFamily="34" charset="0"/>
              </a:rPr>
              <a:t>); </a:t>
            </a:r>
            <a:endParaRPr lang="pl-PL" altLang="ru-RU" sz="1600" dirty="0">
              <a:solidFill>
                <a:srgbClr val="37474F"/>
              </a:solidFill>
              <a:latin typeface="IBM Plex Sans" panose="020B0503050203000203" pitchFamily="34" charset="0"/>
            </a:endParaRPr>
          </a:p>
          <a:p>
            <a:pPr eaLnBrk="0" fontAlgn="base" hangingPunct="0">
              <a:lnSpc>
                <a:spcPct val="200000"/>
              </a:lnSpc>
              <a:spcBef>
                <a:spcPct val="0"/>
              </a:spcBef>
              <a:spcAft>
                <a:spcPct val="0"/>
              </a:spcAft>
              <a:buClrTx/>
            </a:pPr>
            <a:r>
              <a:rPr lang="ru-RU" altLang="ru-RU" sz="1600" dirty="0" err="1">
                <a:solidFill>
                  <a:srgbClr val="37474F"/>
                </a:solidFill>
                <a:latin typeface="IBM Plex Sans" panose="020B0503050203000203" pitchFamily="34" charset="0"/>
              </a:rPr>
              <a:t>orderRepo.save</a:t>
            </a:r>
            <a:r>
              <a:rPr lang="pl-PL" altLang="ru-RU" sz="1600" dirty="0">
                <a:solidFill>
                  <a:srgbClr val="37474F"/>
                </a:solidFill>
                <a:latin typeface="IBM Plex Sans" panose="020B0503050203000203" pitchFamily="34" charset="0"/>
              </a:rPr>
              <a:t>(cust);</a:t>
            </a:r>
            <a:endParaRPr lang="ru-RU" altLang="ru-RU" sz="1600" dirty="0">
              <a:solidFill>
                <a:schemeClr val="tx1"/>
              </a:solidFill>
              <a:latin typeface="IBM Plex Sans" panose="020B0503050203000203" pitchFamily="34" charset="0"/>
            </a:endParaRPr>
          </a:p>
        </p:txBody>
      </p:sp>
      <p:sp>
        <p:nvSpPr>
          <p:cNvPr id="6" name="Google Shape;162;p21">
            <a:extLst>
              <a:ext uri="{FF2B5EF4-FFF2-40B4-BE49-F238E27FC236}">
                <a16:creationId xmlns:a16="http://schemas.microsoft.com/office/drawing/2014/main" id="{D6E09A8B-4001-4DC2-A546-7889ED0C23FB}"/>
              </a:ext>
            </a:extLst>
          </p:cNvPr>
          <p:cNvSpPr txBox="1"/>
          <p:nvPr/>
        </p:nvSpPr>
        <p:spPr>
          <a:xfrm>
            <a:off x="556006" y="780676"/>
            <a:ext cx="5930846" cy="446254"/>
          </a:xfrm>
          <a:prstGeom prst="rect">
            <a:avLst/>
          </a:prstGeom>
          <a:noFill/>
          <a:ln>
            <a:noFill/>
          </a:ln>
        </p:spPr>
        <p:txBody>
          <a:bodyPr spcFirstLastPara="1" wrap="square" lIns="0" tIns="68569" rIns="0" bIns="68569" anchor="t" anchorCtr="0">
            <a:spAutoFit/>
          </a:bodyPr>
          <a:lstStyle/>
          <a:p>
            <a:r>
              <a:rPr lang="pl-PL" sz="2000" dirty="0">
                <a:solidFill>
                  <a:schemeClr val="tx1"/>
                </a:solidFill>
                <a:latin typeface="IBM Plex Serif Light"/>
                <a:ea typeface="IBM Plex Serif Light"/>
                <a:cs typeface="IBM Plex Serif Light"/>
                <a:sym typeface="IBM Plex Serif Light"/>
              </a:rPr>
              <a:t>Spring Data JPA: Insert child entity</a:t>
            </a:r>
            <a:endParaRPr sz="2000" dirty="0">
              <a:solidFill>
                <a:schemeClr val="tx1"/>
              </a:solidFill>
              <a:latin typeface="IBM Plex Serif Light"/>
              <a:ea typeface="IBM Plex Serif Light"/>
              <a:cs typeface="IBM Plex Serif Light"/>
              <a:sym typeface="IBM Plex Serif Light"/>
            </a:endParaRPr>
          </a:p>
        </p:txBody>
      </p:sp>
      <p:sp>
        <p:nvSpPr>
          <p:cNvPr id="8" name="object 3">
            <a:extLst>
              <a:ext uri="{FF2B5EF4-FFF2-40B4-BE49-F238E27FC236}">
                <a16:creationId xmlns:a16="http://schemas.microsoft.com/office/drawing/2014/main" id="{F8351165-AB9C-440E-875B-B77FBFEE21CC}"/>
              </a:ext>
            </a:extLst>
          </p:cNvPr>
          <p:cNvSpPr txBox="1"/>
          <p:nvPr/>
        </p:nvSpPr>
        <p:spPr>
          <a:xfrm>
            <a:off x="556006" y="515620"/>
            <a:ext cx="1196975" cy="121828"/>
          </a:xfrm>
          <a:prstGeom prst="rect">
            <a:avLst/>
          </a:prstGeom>
        </p:spPr>
        <p:txBody>
          <a:bodyPr vert="horz" wrap="square" lIns="0" tIns="6350" rIns="0" bIns="0" rtlCol="0">
            <a:spAutoFit/>
          </a:bodyPr>
          <a:lstStyle/>
          <a:p>
            <a:pPr marL="6350">
              <a:spcBef>
                <a:spcPts val="50"/>
              </a:spcBef>
            </a:pPr>
            <a:r>
              <a:rPr sz="750" b="1" spc="-8" dirty="0">
                <a:solidFill>
                  <a:srgbClr val="EB3D26"/>
                </a:solidFill>
                <a:latin typeface="IBM Plex Sans Light" panose="020B0403050203000203" pitchFamily="34" charset="0"/>
                <a:cs typeface="IBMPlexSans-Medium"/>
              </a:rPr>
              <a:t>iTechArt</a:t>
            </a:r>
            <a:r>
              <a:rPr sz="750" b="1" spc="-13" dirty="0">
                <a:solidFill>
                  <a:srgbClr val="EB3D26"/>
                </a:solidFill>
                <a:latin typeface="IBM Plex Sans Light" panose="020B0403050203000203" pitchFamily="34" charset="0"/>
                <a:cs typeface="IBMPlexSans-Medium"/>
              </a:rPr>
              <a:t> </a:t>
            </a:r>
            <a:r>
              <a:rPr sz="750" b="1" spc="-5" dirty="0">
                <a:solidFill>
                  <a:srgbClr val="EB3D26"/>
                </a:solidFill>
                <a:latin typeface="IBM Plex Sans Light" panose="020B0403050203000203" pitchFamily="34" charset="0"/>
                <a:cs typeface="IBMPlexSans-Medium"/>
              </a:rPr>
              <a:t>Poland</a:t>
            </a:r>
            <a:endParaRPr sz="750" b="1" dirty="0">
              <a:latin typeface="IBM Plex Sans Light" panose="020B0403050203000203" pitchFamily="34" charset="0"/>
              <a:cs typeface="IBMPlexSans-Medium"/>
            </a:endParaRPr>
          </a:p>
        </p:txBody>
      </p:sp>
      <p:pic>
        <p:nvPicPr>
          <p:cNvPr id="9" name="Obraz 8">
            <a:extLst>
              <a:ext uri="{FF2B5EF4-FFF2-40B4-BE49-F238E27FC236}">
                <a16:creationId xmlns:a16="http://schemas.microsoft.com/office/drawing/2014/main" id="{29356599-AA31-4F86-93A6-09C38381FA5E}"/>
              </a:ext>
            </a:extLst>
          </p:cNvPr>
          <p:cNvPicPr>
            <a:picLocks noChangeAspect="1"/>
          </p:cNvPicPr>
          <p:nvPr/>
        </p:nvPicPr>
        <p:blipFill>
          <a:blip r:embed="rId3"/>
          <a:stretch>
            <a:fillRect/>
          </a:stretch>
        </p:blipFill>
        <p:spPr>
          <a:xfrm>
            <a:off x="6299558" y="2658988"/>
            <a:ext cx="1603921" cy="1797270"/>
          </a:xfrm>
          <a:prstGeom prst="rect">
            <a:avLst/>
          </a:prstGeom>
        </p:spPr>
      </p:pic>
    </p:spTree>
    <p:extLst>
      <p:ext uri="{BB962C8B-B14F-4D97-AF65-F5344CB8AC3E}">
        <p14:creationId xmlns:p14="http://schemas.microsoft.com/office/powerpoint/2010/main" val="12561665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7" name="Rectangle 3">
            <a:extLst>
              <a:ext uri="{FF2B5EF4-FFF2-40B4-BE49-F238E27FC236}">
                <a16:creationId xmlns:a16="http://schemas.microsoft.com/office/drawing/2014/main" id="{700925BB-74CB-4791-972B-E35091390825}"/>
              </a:ext>
            </a:extLst>
          </p:cNvPr>
          <p:cNvSpPr>
            <a:spLocks noChangeArrowheads="1"/>
          </p:cNvSpPr>
          <p:nvPr/>
        </p:nvSpPr>
        <p:spPr bwMode="auto">
          <a:xfrm>
            <a:off x="1494884" y="1801211"/>
            <a:ext cx="4461158" cy="1898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eaLnBrk="0" fontAlgn="base" hangingPunct="0">
              <a:lnSpc>
                <a:spcPct val="200000"/>
              </a:lnSpc>
              <a:spcBef>
                <a:spcPct val="0"/>
              </a:spcBef>
              <a:spcAft>
                <a:spcPct val="0"/>
              </a:spcAft>
              <a:buClrTx/>
            </a:pPr>
            <a:r>
              <a:rPr lang="ru-RU" altLang="ru-RU" sz="1600" dirty="0" err="1">
                <a:solidFill>
                  <a:srgbClr val="9C27B0"/>
                </a:solidFill>
                <a:latin typeface="IBM Plex Sans" panose="020B0503050203000203" pitchFamily="34" charset="0"/>
              </a:rPr>
              <a:t>Order</a:t>
            </a:r>
            <a:r>
              <a:rPr lang="ru-RU" altLang="ru-RU" sz="1600" dirty="0">
                <a:solidFill>
                  <a:srgbClr val="37474F"/>
                </a:solidFill>
                <a:latin typeface="IBM Plex Sans" panose="020B0503050203000203" pitchFamily="34" charset="0"/>
              </a:rPr>
              <a:t> </a:t>
            </a:r>
            <a:r>
              <a:rPr lang="ru-RU" altLang="ru-RU" sz="1600" dirty="0" err="1">
                <a:solidFill>
                  <a:srgbClr val="37474F"/>
                </a:solidFill>
                <a:latin typeface="IBM Plex Sans" panose="020B0503050203000203" pitchFamily="34" charset="0"/>
              </a:rPr>
              <a:t>order</a:t>
            </a:r>
            <a:r>
              <a:rPr lang="ru-RU" altLang="ru-RU" sz="1600" dirty="0">
                <a:solidFill>
                  <a:srgbClr val="37474F"/>
                </a:solidFill>
                <a:latin typeface="IBM Plex Sans" panose="020B0503050203000203" pitchFamily="34" charset="0"/>
              </a:rPr>
              <a:t> = ... </a:t>
            </a:r>
            <a:endParaRPr lang="pl-PL" altLang="ru-RU" sz="1600" dirty="0">
              <a:solidFill>
                <a:srgbClr val="37474F"/>
              </a:solidFill>
              <a:latin typeface="IBM Plex Sans" panose="020B0503050203000203" pitchFamily="34" charset="0"/>
            </a:endParaRPr>
          </a:p>
          <a:p>
            <a:pPr eaLnBrk="0" fontAlgn="base" hangingPunct="0">
              <a:lnSpc>
                <a:spcPct val="200000"/>
              </a:lnSpc>
              <a:spcBef>
                <a:spcPct val="0"/>
              </a:spcBef>
              <a:spcAft>
                <a:spcPct val="0"/>
              </a:spcAft>
              <a:buClrTx/>
            </a:pPr>
            <a:r>
              <a:rPr lang="ru-RU" altLang="ru-RU" sz="1600" dirty="0" err="1">
                <a:solidFill>
                  <a:srgbClr val="3F51B5"/>
                </a:solidFill>
                <a:latin typeface="IBM Plex Sans" panose="020B0503050203000203" pitchFamily="34" charset="0"/>
              </a:rPr>
              <a:t>var</a:t>
            </a:r>
            <a:r>
              <a:rPr lang="ru-RU" altLang="ru-RU" sz="1600" dirty="0">
                <a:solidFill>
                  <a:srgbClr val="37474F"/>
                </a:solidFill>
                <a:latin typeface="IBM Plex Sans" panose="020B0503050203000203" pitchFamily="34" charset="0"/>
              </a:rPr>
              <a:t> </a:t>
            </a:r>
            <a:r>
              <a:rPr lang="ru-RU" altLang="ru-RU" sz="1600" dirty="0" err="1">
                <a:solidFill>
                  <a:srgbClr val="37474F"/>
                </a:solidFill>
                <a:latin typeface="IBM Plex Sans" panose="020B0503050203000203" pitchFamily="34" charset="0"/>
              </a:rPr>
              <a:t>cust</a:t>
            </a:r>
            <a:r>
              <a:rPr lang="ru-RU" altLang="ru-RU" sz="1600" dirty="0">
                <a:solidFill>
                  <a:srgbClr val="37474F"/>
                </a:solidFill>
                <a:latin typeface="IBM Plex Sans" panose="020B0503050203000203" pitchFamily="34" charset="0"/>
              </a:rPr>
              <a:t> = </a:t>
            </a:r>
            <a:r>
              <a:rPr lang="ru-RU" altLang="ru-RU" sz="1600" dirty="0" err="1">
                <a:solidFill>
                  <a:srgbClr val="37474F"/>
                </a:solidFill>
                <a:latin typeface="IBM Plex Sans" panose="020B0503050203000203" pitchFamily="34" charset="0"/>
              </a:rPr>
              <a:t>customerRepo.findById</a:t>
            </a:r>
            <a:r>
              <a:rPr lang="ru-RU" altLang="ru-RU" sz="1600" dirty="0">
                <a:solidFill>
                  <a:srgbClr val="37474F"/>
                </a:solidFill>
                <a:latin typeface="IBM Plex Sans" panose="020B0503050203000203" pitchFamily="34" charset="0"/>
              </a:rPr>
              <a:t>(</a:t>
            </a:r>
            <a:r>
              <a:rPr lang="ru-RU" altLang="ru-RU" sz="1600" dirty="0" err="1">
                <a:solidFill>
                  <a:srgbClr val="37474F"/>
                </a:solidFill>
                <a:latin typeface="IBM Plex Sans" panose="020B0503050203000203" pitchFamily="34" charset="0"/>
              </a:rPr>
              <a:t>customerId</a:t>
            </a:r>
            <a:r>
              <a:rPr lang="ru-RU" altLang="ru-RU" sz="1600" dirty="0">
                <a:solidFill>
                  <a:srgbClr val="37474F"/>
                </a:solidFill>
                <a:latin typeface="IBM Plex Sans" panose="020B0503050203000203" pitchFamily="34" charset="0"/>
              </a:rPr>
              <a:t>); </a:t>
            </a:r>
            <a:endParaRPr lang="pl-PL" altLang="ru-RU" sz="1600" dirty="0">
              <a:solidFill>
                <a:srgbClr val="37474F"/>
              </a:solidFill>
              <a:latin typeface="IBM Plex Sans" panose="020B0503050203000203" pitchFamily="34" charset="0"/>
            </a:endParaRPr>
          </a:p>
          <a:p>
            <a:pPr eaLnBrk="0" fontAlgn="base" hangingPunct="0">
              <a:lnSpc>
                <a:spcPct val="200000"/>
              </a:lnSpc>
              <a:spcBef>
                <a:spcPct val="0"/>
              </a:spcBef>
              <a:spcAft>
                <a:spcPct val="0"/>
              </a:spcAft>
              <a:buClrTx/>
            </a:pPr>
            <a:r>
              <a:rPr lang="ru-RU" altLang="ru-RU" sz="1600" dirty="0" err="1">
                <a:solidFill>
                  <a:srgbClr val="37474F"/>
                </a:solidFill>
                <a:latin typeface="IBM Plex Sans" panose="020B0503050203000203" pitchFamily="34" charset="0"/>
              </a:rPr>
              <a:t>order.setCustomer</a:t>
            </a:r>
            <a:r>
              <a:rPr lang="ru-RU" altLang="ru-RU" sz="1600" dirty="0">
                <a:solidFill>
                  <a:srgbClr val="37474F"/>
                </a:solidFill>
                <a:latin typeface="IBM Plex Sans" panose="020B0503050203000203" pitchFamily="34" charset="0"/>
              </a:rPr>
              <a:t>(</a:t>
            </a:r>
            <a:r>
              <a:rPr lang="ru-RU" altLang="ru-RU" sz="1600" dirty="0" err="1">
                <a:solidFill>
                  <a:srgbClr val="37474F"/>
                </a:solidFill>
                <a:latin typeface="IBM Plex Sans" panose="020B0503050203000203" pitchFamily="34" charset="0"/>
              </a:rPr>
              <a:t>cust</a:t>
            </a:r>
            <a:r>
              <a:rPr lang="ru-RU" altLang="ru-RU" sz="1600" dirty="0">
                <a:solidFill>
                  <a:srgbClr val="37474F"/>
                </a:solidFill>
                <a:latin typeface="IBM Plex Sans" panose="020B0503050203000203" pitchFamily="34" charset="0"/>
              </a:rPr>
              <a:t>); </a:t>
            </a:r>
            <a:endParaRPr lang="pl-PL" altLang="ru-RU" sz="1600" dirty="0">
              <a:solidFill>
                <a:srgbClr val="37474F"/>
              </a:solidFill>
              <a:latin typeface="IBM Plex Sans" panose="020B0503050203000203" pitchFamily="34" charset="0"/>
            </a:endParaRPr>
          </a:p>
          <a:p>
            <a:pPr eaLnBrk="0" fontAlgn="base" hangingPunct="0">
              <a:lnSpc>
                <a:spcPct val="200000"/>
              </a:lnSpc>
              <a:spcBef>
                <a:spcPct val="0"/>
              </a:spcBef>
              <a:spcAft>
                <a:spcPct val="0"/>
              </a:spcAft>
              <a:buClrTx/>
            </a:pPr>
            <a:r>
              <a:rPr lang="ru-RU" altLang="ru-RU" sz="1600" dirty="0" err="1">
                <a:solidFill>
                  <a:srgbClr val="37474F"/>
                </a:solidFill>
                <a:latin typeface="IBM Plex Sans" panose="020B0503050203000203" pitchFamily="34" charset="0"/>
              </a:rPr>
              <a:t>orderRepo.save</a:t>
            </a:r>
            <a:r>
              <a:rPr lang="pl-PL" altLang="ru-RU" sz="1600" dirty="0">
                <a:solidFill>
                  <a:srgbClr val="37474F"/>
                </a:solidFill>
                <a:latin typeface="IBM Plex Sans" panose="020B0503050203000203" pitchFamily="34" charset="0"/>
              </a:rPr>
              <a:t>(cust);</a:t>
            </a:r>
            <a:endParaRPr lang="ru-RU" altLang="ru-RU" sz="1000" dirty="0">
              <a:solidFill>
                <a:schemeClr val="tx1"/>
              </a:solidFill>
              <a:latin typeface="IBM Plex Sans" panose="020B0503050203000203" pitchFamily="34" charset="0"/>
            </a:endParaRPr>
          </a:p>
        </p:txBody>
      </p:sp>
      <p:sp>
        <p:nvSpPr>
          <p:cNvPr id="6" name="TextBox 5">
            <a:extLst>
              <a:ext uri="{FF2B5EF4-FFF2-40B4-BE49-F238E27FC236}">
                <a16:creationId xmlns:a16="http://schemas.microsoft.com/office/drawing/2014/main" id="{0E24D569-CF8A-4E39-97F0-044E5BDD61E2}"/>
              </a:ext>
            </a:extLst>
          </p:cNvPr>
          <p:cNvSpPr txBox="1"/>
          <p:nvPr/>
        </p:nvSpPr>
        <p:spPr>
          <a:xfrm>
            <a:off x="3634221" y="1507275"/>
            <a:ext cx="3319643" cy="307777"/>
          </a:xfrm>
          <a:prstGeom prst="rect">
            <a:avLst/>
          </a:prstGeom>
          <a:solidFill>
            <a:schemeClr val="bg1"/>
          </a:solidFill>
          <a:ln>
            <a:solidFill>
              <a:srgbClr val="C00000"/>
            </a:solidFill>
          </a:ln>
          <a:effectLst/>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pl-PL" dirty="0">
                <a:latin typeface="IBM Plex Sans" panose="020B0503050203000203" pitchFamily="34" charset="0"/>
                <a:cs typeface="Calibri" panose="020F0502020204030204" pitchFamily="34" charset="0"/>
              </a:rPr>
              <a:t>select * from customer where id = 1</a:t>
            </a:r>
            <a:endParaRPr lang="ru-RU" dirty="0">
              <a:latin typeface="IBM Plex Sans" panose="020B0503050203000203" pitchFamily="34" charset="0"/>
              <a:cs typeface="Calibri" panose="020F0502020204030204" pitchFamily="34" charset="0"/>
            </a:endParaRPr>
          </a:p>
        </p:txBody>
      </p:sp>
      <p:sp>
        <p:nvSpPr>
          <p:cNvPr id="9" name="Arrow: Right 8">
            <a:extLst>
              <a:ext uri="{FF2B5EF4-FFF2-40B4-BE49-F238E27FC236}">
                <a16:creationId xmlns:a16="http://schemas.microsoft.com/office/drawing/2014/main" id="{505E634A-53E5-4437-BC38-B2B611781ECC}"/>
              </a:ext>
            </a:extLst>
          </p:cNvPr>
          <p:cNvSpPr/>
          <p:nvPr/>
        </p:nvSpPr>
        <p:spPr>
          <a:xfrm rot="7933311">
            <a:off x="3061197" y="2080013"/>
            <a:ext cx="619613" cy="148609"/>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050"/>
          </a:p>
        </p:txBody>
      </p:sp>
      <p:sp>
        <p:nvSpPr>
          <p:cNvPr id="10" name="TextBox 9">
            <a:extLst>
              <a:ext uri="{FF2B5EF4-FFF2-40B4-BE49-F238E27FC236}">
                <a16:creationId xmlns:a16="http://schemas.microsoft.com/office/drawing/2014/main" id="{32EE0C86-3376-40EF-BB1A-DAAFE5C0B496}"/>
              </a:ext>
            </a:extLst>
          </p:cNvPr>
          <p:cNvSpPr txBox="1"/>
          <p:nvPr/>
        </p:nvSpPr>
        <p:spPr>
          <a:xfrm>
            <a:off x="1494885" y="4413020"/>
            <a:ext cx="3777664" cy="307777"/>
          </a:xfrm>
          <a:prstGeom prst="rect">
            <a:avLst/>
          </a:prstGeom>
          <a:solidFill>
            <a:schemeClr val="bg1"/>
          </a:solidFill>
          <a:ln>
            <a:solidFill>
              <a:srgbClr val="C00000"/>
            </a:solidFill>
          </a:ln>
          <a:effectLst/>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pl-PL" dirty="0">
                <a:latin typeface="IBM Plex Sans" panose="020B0503050203000203" pitchFamily="34" charset="0"/>
                <a:cs typeface="Calibri" panose="020F0502020204030204" pitchFamily="34" charset="0"/>
              </a:rPr>
              <a:t>insert into order(...) values (..., customer_id)</a:t>
            </a:r>
            <a:endParaRPr lang="ru-RU" dirty="0">
              <a:latin typeface="IBM Plex Sans" panose="020B0503050203000203" pitchFamily="34" charset="0"/>
              <a:cs typeface="Calibri" panose="020F0502020204030204" pitchFamily="34" charset="0"/>
            </a:endParaRPr>
          </a:p>
        </p:txBody>
      </p:sp>
      <p:sp>
        <p:nvSpPr>
          <p:cNvPr id="11" name="Arrow: Right 10">
            <a:extLst>
              <a:ext uri="{FF2B5EF4-FFF2-40B4-BE49-F238E27FC236}">
                <a16:creationId xmlns:a16="http://schemas.microsoft.com/office/drawing/2014/main" id="{8470118F-B2B4-45FC-A2C1-376D9C8F89EA}"/>
              </a:ext>
            </a:extLst>
          </p:cNvPr>
          <p:cNvSpPr/>
          <p:nvPr/>
        </p:nvSpPr>
        <p:spPr>
          <a:xfrm rot="14472933">
            <a:off x="2437168" y="3920700"/>
            <a:ext cx="464338" cy="144373"/>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050"/>
          </a:p>
        </p:txBody>
      </p:sp>
      <p:sp>
        <p:nvSpPr>
          <p:cNvPr id="12" name="Google Shape;162;p21">
            <a:extLst>
              <a:ext uri="{FF2B5EF4-FFF2-40B4-BE49-F238E27FC236}">
                <a16:creationId xmlns:a16="http://schemas.microsoft.com/office/drawing/2014/main" id="{86CABC2C-702F-4863-AD0B-31361E6EAE6F}"/>
              </a:ext>
            </a:extLst>
          </p:cNvPr>
          <p:cNvSpPr txBox="1"/>
          <p:nvPr/>
        </p:nvSpPr>
        <p:spPr>
          <a:xfrm>
            <a:off x="556006" y="780676"/>
            <a:ext cx="5930846" cy="446254"/>
          </a:xfrm>
          <a:prstGeom prst="rect">
            <a:avLst/>
          </a:prstGeom>
          <a:noFill/>
          <a:ln>
            <a:noFill/>
          </a:ln>
        </p:spPr>
        <p:txBody>
          <a:bodyPr spcFirstLastPara="1" wrap="square" lIns="0" tIns="68569" rIns="0" bIns="68569" anchor="t" anchorCtr="0">
            <a:spAutoFit/>
          </a:bodyPr>
          <a:lstStyle/>
          <a:p>
            <a:r>
              <a:rPr lang="pl-PL" sz="2000" dirty="0">
                <a:solidFill>
                  <a:schemeClr val="tx1"/>
                </a:solidFill>
                <a:latin typeface="IBM Plex Serif Light"/>
                <a:ea typeface="IBM Plex Serif Light"/>
                <a:cs typeface="IBM Plex Serif Light"/>
                <a:sym typeface="IBM Plex Serif Light"/>
              </a:rPr>
              <a:t>Spring Data JPA: Insert child entity</a:t>
            </a:r>
            <a:endParaRPr sz="2000" dirty="0">
              <a:solidFill>
                <a:schemeClr val="tx1"/>
              </a:solidFill>
              <a:latin typeface="IBM Plex Serif Light"/>
              <a:ea typeface="IBM Plex Serif Light"/>
              <a:cs typeface="IBM Plex Serif Light"/>
              <a:sym typeface="IBM Plex Serif Light"/>
            </a:endParaRPr>
          </a:p>
        </p:txBody>
      </p:sp>
      <p:sp>
        <p:nvSpPr>
          <p:cNvPr id="13" name="object 3">
            <a:extLst>
              <a:ext uri="{FF2B5EF4-FFF2-40B4-BE49-F238E27FC236}">
                <a16:creationId xmlns:a16="http://schemas.microsoft.com/office/drawing/2014/main" id="{6A97D1A5-44DE-442A-B208-AAB760BD0FED}"/>
              </a:ext>
            </a:extLst>
          </p:cNvPr>
          <p:cNvSpPr txBox="1"/>
          <p:nvPr/>
        </p:nvSpPr>
        <p:spPr>
          <a:xfrm>
            <a:off x="556006" y="515620"/>
            <a:ext cx="1196975" cy="121828"/>
          </a:xfrm>
          <a:prstGeom prst="rect">
            <a:avLst/>
          </a:prstGeom>
        </p:spPr>
        <p:txBody>
          <a:bodyPr vert="horz" wrap="square" lIns="0" tIns="6350" rIns="0" bIns="0" rtlCol="0">
            <a:spAutoFit/>
          </a:bodyPr>
          <a:lstStyle/>
          <a:p>
            <a:pPr marL="6350">
              <a:spcBef>
                <a:spcPts val="50"/>
              </a:spcBef>
            </a:pPr>
            <a:r>
              <a:rPr sz="750" b="1" spc="-8" dirty="0">
                <a:solidFill>
                  <a:srgbClr val="EB3D26"/>
                </a:solidFill>
                <a:latin typeface="IBM Plex Sans Light" panose="020B0403050203000203" pitchFamily="34" charset="0"/>
                <a:cs typeface="IBMPlexSans-Medium"/>
              </a:rPr>
              <a:t>iTechArt</a:t>
            </a:r>
            <a:r>
              <a:rPr sz="750" b="1" spc="-13" dirty="0">
                <a:solidFill>
                  <a:srgbClr val="EB3D26"/>
                </a:solidFill>
                <a:latin typeface="IBM Plex Sans Light" panose="020B0403050203000203" pitchFamily="34" charset="0"/>
                <a:cs typeface="IBMPlexSans-Medium"/>
              </a:rPr>
              <a:t> </a:t>
            </a:r>
            <a:r>
              <a:rPr sz="750" b="1" spc="-5" dirty="0">
                <a:solidFill>
                  <a:srgbClr val="EB3D26"/>
                </a:solidFill>
                <a:latin typeface="IBM Plex Sans Light" panose="020B0403050203000203" pitchFamily="34" charset="0"/>
                <a:cs typeface="IBMPlexSans-Medium"/>
              </a:rPr>
              <a:t>Poland</a:t>
            </a:r>
            <a:endParaRPr sz="750" b="1" dirty="0">
              <a:latin typeface="IBM Plex Sans Light" panose="020B0403050203000203" pitchFamily="34" charset="0"/>
              <a:cs typeface="IBMPlexSans-Medium"/>
            </a:endParaRPr>
          </a:p>
        </p:txBody>
      </p:sp>
      <p:pic>
        <p:nvPicPr>
          <p:cNvPr id="3" name="Obraz 2">
            <a:extLst>
              <a:ext uri="{FF2B5EF4-FFF2-40B4-BE49-F238E27FC236}">
                <a16:creationId xmlns:a16="http://schemas.microsoft.com/office/drawing/2014/main" id="{7CF31B5C-D679-444E-A4D0-B9C3C0FA232A}"/>
              </a:ext>
            </a:extLst>
          </p:cNvPr>
          <p:cNvPicPr>
            <a:picLocks noChangeAspect="1"/>
          </p:cNvPicPr>
          <p:nvPr/>
        </p:nvPicPr>
        <p:blipFill>
          <a:blip r:embed="rId3"/>
          <a:stretch>
            <a:fillRect/>
          </a:stretch>
        </p:blipFill>
        <p:spPr>
          <a:xfrm>
            <a:off x="6247985" y="2772071"/>
            <a:ext cx="2320828" cy="2002651"/>
          </a:xfrm>
          <a:prstGeom prst="rect">
            <a:avLst/>
          </a:prstGeom>
        </p:spPr>
      </p:pic>
    </p:spTree>
    <p:extLst>
      <p:ext uri="{BB962C8B-B14F-4D97-AF65-F5344CB8AC3E}">
        <p14:creationId xmlns:p14="http://schemas.microsoft.com/office/powerpoint/2010/main" val="11543265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2F4F4"/>
        </a:solidFill>
        <a:effectLst/>
      </p:bgPr>
    </p:bg>
    <p:spTree>
      <p:nvGrpSpPr>
        <p:cNvPr id="1" name="Shape 153"/>
        <p:cNvGrpSpPr/>
        <p:nvPr/>
      </p:nvGrpSpPr>
      <p:grpSpPr>
        <a:xfrm>
          <a:off x="0" y="0"/>
          <a:ext cx="0" cy="0"/>
          <a:chOff x="0" y="0"/>
          <a:chExt cx="0" cy="0"/>
        </a:xfrm>
      </p:grpSpPr>
      <p:pic>
        <p:nvPicPr>
          <p:cNvPr id="5" name="Obraz 4">
            <a:extLst>
              <a:ext uri="{FF2B5EF4-FFF2-40B4-BE49-F238E27FC236}">
                <a16:creationId xmlns:a16="http://schemas.microsoft.com/office/drawing/2014/main" id="{B166561B-9613-4A61-9996-6A54DCF39870}"/>
              </a:ext>
            </a:extLst>
          </p:cNvPr>
          <p:cNvPicPr>
            <a:picLocks noChangeAspect="1"/>
          </p:cNvPicPr>
          <p:nvPr/>
        </p:nvPicPr>
        <p:blipFill>
          <a:blip r:embed="rId3"/>
          <a:stretch>
            <a:fillRect/>
          </a:stretch>
        </p:blipFill>
        <p:spPr>
          <a:xfrm>
            <a:off x="6247985" y="2772071"/>
            <a:ext cx="2320828" cy="2002651"/>
          </a:xfrm>
          <a:prstGeom prst="rect">
            <a:avLst/>
          </a:prstGeom>
        </p:spPr>
      </p:pic>
      <p:sp>
        <p:nvSpPr>
          <p:cNvPr id="7" name="Google Shape;162;p21">
            <a:extLst>
              <a:ext uri="{FF2B5EF4-FFF2-40B4-BE49-F238E27FC236}">
                <a16:creationId xmlns:a16="http://schemas.microsoft.com/office/drawing/2014/main" id="{5E03B959-511E-41FE-B322-2E1239E1D851}"/>
              </a:ext>
            </a:extLst>
          </p:cNvPr>
          <p:cNvSpPr txBox="1"/>
          <p:nvPr/>
        </p:nvSpPr>
        <p:spPr>
          <a:xfrm>
            <a:off x="556006" y="780676"/>
            <a:ext cx="5930846" cy="446254"/>
          </a:xfrm>
          <a:prstGeom prst="rect">
            <a:avLst/>
          </a:prstGeom>
          <a:noFill/>
          <a:ln>
            <a:noFill/>
          </a:ln>
        </p:spPr>
        <p:txBody>
          <a:bodyPr spcFirstLastPara="1" wrap="square" lIns="0" tIns="68569" rIns="0" bIns="68569" anchor="t" anchorCtr="0">
            <a:spAutoFit/>
          </a:bodyPr>
          <a:lstStyle/>
          <a:p>
            <a:r>
              <a:rPr lang="pl-PL" sz="2000" dirty="0">
                <a:solidFill>
                  <a:schemeClr val="tx1"/>
                </a:solidFill>
                <a:latin typeface="IBM Plex Serif Light"/>
                <a:ea typeface="IBM Plex Serif Light"/>
                <a:cs typeface="IBM Plex Serif Light"/>
                <a:sym typeface="IBM Plex Serif Light"/>
              </a:rPr>
              <a:t>Advanced </a:t>
            </a:r>
            <a:r>
              <a:rPr lang="pl-PL" sz="2000" dirty="0" err="1">
                <a:solidFill>
                  <a:schemeClr val="tx1"/>
                </a:solidFill>
                <a:latin typeface="IBM Plex Serif Light"/>
                <a:ea typeface="IBM Plex Serif Light"/>
                <a:cs typeface="IBM Plex Serif Light"/>
                <a:sym typeface="IBM Plex Serif Light"/>
              </a:rPr>
              <a:t>level</a:t>
            </a:r>
            <a:endParaRPr sz="2000" dirty="0">
              <a:solidFill>
                <a:schemeClr val="tx1"/>
              </a:solidFill>
              <a:latin typeface="IBM Plex Serif Light"/>
              <a:ea typeface="IBM Plex Serif Light"/>
              <a:cs typeface="IBM Plex Serif Light"/>
              <a:sym typeface="IBM Plex Serif Light"/>
            </a:endParaRPr>
          </a:p>
        </p:txBody>
      </p:sp>
      <p:sp>
        <p:nvSpPr>
          <p:cNvPr id="8" name="object 3">
            <a:extLst>
              <a:ext uri="{FF2B5EF4-FFF2-40B4-BE49-F238E27FC236}">
                <a16:creationId xmlns:a16="http://schemas.microsoft.com/office/drawing/2014/main" id="{1F5C1AA9-0ECD-4B4D-B049-DC29CA7D1740}"/>
              </a:ext>
            </a:extLst>
          </p:cNvPr>
          <p:cNvSpPr txBox="1"/>
          <p:nvPr/>
        </p:nvSpPr>
        <p:spPr>
          <a:xfrm>
            <a:off x="556006" y="515620"/>
            <a:ext cx="1196975" cy="121828"/>
          </a:xfrm>
          <a:prstGeom prst="rect">
            <a:avLst/>
          </a:prstGeom>
        </p:spPr>
        <p:txBody>
          <a:bodyPr vert="horz" wrap="square" lIns="0" tIns="6350" rIns="0" bIns="0" rtlCol="0">
            <a:spAutoFit/>
          </a:bodyPr>
          <a:lstStyle/>
          <a:p>
            <a:pPr marL="6350">
              <a:spcBef>
                <a:spcPts val="50"/>
              </a:spcBef>
            </a:pPr>
            <a:r>
              <a:rPr sz="750" b="1" spc="-8" dirty="0">
                <a:solidFill>
                  <a:srgbClr val="EB3D26"/>
                </a:solidFill>
                <a:latin typeface="IBM Plex Sans Light" panose="020B0403050203000203" pitchFamily="34" charset="0"/>
                <a:cs typeface="IBMPlexSans-Medium"/>
              </a:rPr>
              <a:t>iTechArt</a:t>
            </a:r>
            <a:r>
              <a:rPr sz="750" b="1" spc="-13" dirty="0">
                <a:solidFill>
                  <a:srgbClr val="EB3D26"/>
                </a:solidFill>
                <a:latin typeface="IBM Plex Sans Light" panose="020B0403050203000203" pitchFamily="34" charset="0"/>
                <a:cs typeface="IBMPlexSans-Medium"/>
              </a:rPr>
              <a:t> </a:t>
            </a:r>
            <a:r>
              <a:rPr sz="750" b="1" spc="-5" dirty="0">
                <a:solidFill>
                  <a:srgbClr val="EB3D26"/>
                </a:solidFill>
                <a:latin typeface="IBM Plex Sans Light" panose="020B0403050203000203" pitchFamily="34" charset="0"/>
                <a:cs typeface="IBMPlexSans-Medium"/>
              </a:rPr>
              <a:t>Poland</a:t>
            </a:r>
            <a:endParaRPr sz="750" b="1" dirty="0">
              <a:latin typeface="IBM Plex Sans Light" panose="020B0403050203000203" pitchFamily="34" charset="0"/>
              <a:cs typeface="IBMPlexSans-Medium"/>
            </a:endParaRPr>
          </a:p>
        </p:txBody>
      </p:sp>
      <p:pic>
        <p:nvPicPr>
          <p:cNvPr id="9" name="Obraz 8">
            <a:extLst>
              <a:ext uri="{FF2B5EF4-FFF2-40B4-BE49-F238E27FC236}">
                <a16:creationId xmlns:a16="http://schemas.microsoft.com/office/drawing/2014/main" id="{B5F13FC2-D1C9-4723-9648-F747113DC83F}"/>
              </a:ext>
            </a:extLst>
          </p:cNvPr>
          <p:cNvPicPr>
            <a:picLocks noChangeAspect="1"/>
          </p:cNvPicPr>
          <p:nvPr/>
        </p:nvPicPr>
        <p:blipFill>
          <a:blip r:embed="rId4">
            <a:duotone>
              <a:schemeClr val="bg2">
                <a:shade val="45000"/>
                <a:satMod val="135000"/>
              </a:schemeClr>
              <a:prstClr val="white"/>
            </a:duotone>
            <a:extLst>
              <a:ext uri="{BEBA8EAE-BF5A-486C-A8C5-ECC9F3942E4B}">
                <a14:imgProps xmlns:a14="http://schemas.microsoft.com/office/drawing/2010/main">
                  <a14:imgLayer r:embed="rId5">
                    <a14:imgEffect>
                      <a14:colorTemperature colorTemp="4700"/>
                    </a14:imgEffect>
                    <a14:imgEffect>
                      <a14:saturation sat="0"/>
                    </a14:imgEffect>
                  </a14:imgLayer>
                </a14:imgProps>
              </a:ext>
            </a:extLst>
          </a:blip>
          <a:stretch>
            <a:fillRect/>
          </a:stretch>
        </p:blipFill>
        <p:spPr>
          <a:xfrm>
            <a:off x="2034081" y="780676"/>
            <a:ext cx="4933950" cy="3943350"/>
          </a:xfrm>
          <a:prstGeom prst="rect">
            <a:avLst/>
          </a:prstGeom>
        </p:spPr>
      </p:pic>
    </p:spTree>
    <p:extLst>
      <p:ext uri="{BB962C8B-B14F-4D97-AF65-F5344CB8AC3E}">
        <p14:creationId xmlns:p14="http://schemas.microsoft.com/office/powerpoint/2010/main" val="6313813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2F4F4"/>
        </a:solidFill>
        <a:effectLst/>
      </p:bgPr>
    </p:bg>
    <p:spTree>
      <p:nvGrpSpPr>
        <p:cNvPr id="1" name="Shape 153"/>
        <p:cNvGrpSpPr/>
        <p:nvPr/>
      </p:nvGrpSpPr>
      <p:grpSpPr>
        <a:xfrm>
          <a:off x="0" y="0"/>
          <a:ext cx="0" cy="0"/>
          <a:chOff x="0" y="0"/>
          <a:chExt cx="0" cy="0"/>
        </a:xfrm>
      </p:grpSpPr>
      <p:pic>
        <p:nvPicPr>
          <p:cNvPr id="4" name="Obraz 3">
            <a:extLst>
              <a:ext uri="{FF2B5EF4-FFF2-40B4-BE49-F238E27FC236}">
                <a16:creationId xmlns:a16="http://schemas.microsoft.com/office/drawing/2014/main" id="{C99D3C45-C8FC-4345-93EE-489FACBD8143}"/>
              </a:ext>
            </a:extLst>
          </p:cNvPr>
          <p:cNvPicPr>
            <a:picLocks noChangeAspect="1"/>
          </p:cNvPicPr>
          <p:nvPr/>
        </p:nvPicPr>
        <p:blipFill>
          <a:blip r:embed="rId3">
            <a:duotone>
              <a:schemeClr val="bg2">
                <a:shade val="45000"/>
                <a:satMod val="135000"/>
              </a:schemeClr>
              <a:prstClr val="white"/>
            </a:duotone>
            <a:extLst>
              <a:ext uri="{BEBA8EAE-BF5A-486C-A8C5-ECC9F3942E4B}">
                <a14:imgProps xmlns:a14="http://schemas.microsoft.com/office/drawing/2010/main">
                  <a14:imgLayer r:embed="rId4">
                    <a14:imgEffect>
                      <a14:saturation sat="0"/>
                    </a14:imgEffect>
                  </a14:imgLayer>
                </a14:imgProps>
              </a:ext>
            </a:extLst>
          </a:blip>
          <a:stretch>
            <a:fillRect/>
          </a:stretch>
        </p:blipFill>
        <p:spPr>
          <a:xfrm>
            <a:off x="2018315" y="875972"/>
            <a:ext cx="4933950" cy="3943350"/>
          </a:xfrm>
          <a:prstGeom prst="rect">
            <a:avLst/>
          </a:prstGeom>
        </p:spPr>
      </p:pic>
      <p:sp>
        <p:nvSpPr>
          <p:cNvPr id="5" name="Rectangle 4">
            <a:extLst>
              <a:ext uri="{FF2B5EF4-FFF2-40B4-BE49-F238E27FC236}">
                <a16:creationId xmlns:a16="http://schemas.microsoft.com/office/drawing/2014/main" id="{C7BA85EB-F152-42EF-B972-BC05A7AAFF85}"/>
              </a:ext>
            </a:extLst>
          </p:cNvPr>
          <p:cNvSpPr>
            <a:spLocks noChangeArrowheads="1"/>
          </p:cNvSpPr>
          <p:nvPr/>
        </p:nvSpPr>
        <p:spPr bwMode="auto">
          <a:xfrm>
            <a:off x="4720722" y="1663261"/>
            <a:ext cx="2838843" cy="2536309"/>
          </a:xfrm>
          <a:prstGeom prst="rect">
            <a:avLst/>
          </a:prstGeom>
          <a:solidFill>
            <a:schemeClr val="tx2"/>
          </a:solidFill>
          <a:ln w="12700">
            <a:solidFill>
              <a:schemeClr val="tx1"/>
            </a:solidFill>
            <a:headEnd/>
            <a:tailEnd/>
          </a:ln>
          <a:effectLst/>
        </p:spPr>
        <p:style>
          <a:lnRef idx="1">
            <a:schemeClr val="accent2"/>
          </a:lnRef>
          <a:fillRef idx="2">
            <a:schemeClr val="accent2"/>
          </a:fillRef>
          <a:effectRef idx="1">
            <a:schemeClr val="accent2"/>
          </a:effectRef>
          <a:fontRef idx="minor">
            <a:schemeClr val="dk1"/>
          </a:fontRef>
        </p:style>
        <p:txBody>
          <a:bodyPr vert="horz" wrap="square" lIns="0" tIns="0" rIns="0" bIns="0" numCol="1" anchor="ctr" anchorCtr="0" compatLnSpc="1">
            <a:prstTxWarp prst="textNoShape">
              <a:avLst/>
            </a:prstTxWarp>
            <a:spAutoFit/>
          </a:bodyPr>
          <a:lstStyle/>
          <a:p>
            <a:pPr eaLnBrk="0" fontAlgn="base" hangingPunct="0">
              <a:lnSpc>
                <a:spcPct val="150000"/>
              </a:lnSpc>
              <a:spcBef>
                <a:spcPct val="0"/>
              </a:spcBef>
              <a:spcAft>
                <a:spcPct val="0"/>
              </a:spcAft>
              <a:buClrTx/>
            </a:pPr>
            <a:r>
              <a:rPr lang="pl-PL" altLang="ru-RU" sz="1600" dirty="0">
                <a:solidFill>
                  <a:srgbClr val="37474F"/>
                </a:solidFill>
                <a:latin typeface="IBM Plex Sans" panose="020B0503050203000203" pitchFamily="34" charset="0"/>
              </a:rPr>
              <a:t> </a:t>
            </a:r>
            <a:r>
              <a:rPr lang="ru-RU" altLang="ru-RU" sz="1600" dirty="0">
                <a:solidFill>
                  <a:srgbClr val="37474F"/>
                </a:solidFill>
                <a:latin typeface="IBM Plex Sans" panose="020B0503050203000203" pitchFamily="34" charset="0"/>
              </a:rPr>
              <a:t>@Entity </a:t>
            </a:r>
            <a:r>
              <a:rPr lang="ru-RU" altLang="ru-RU" sz="1600" dirty="0">
                <a:solidFill>
                  <a:srgbClr val="3F51B5"/>
                </a:solidFill>
                <a:latin typeface="IBM Plex Sans" panose="020B0503050203000203" pitchFamily="34" charset="0"/>
              </a:rPr>
              <a:t>class</a:t>
            </a:r>
            <a:r>
              <a:rPr lang="ru-RU" altLang="ru-RU" sz="1600" dirty="0">
                <a:solidFill>
                  <a:srgbClr val="37474F"/>
                </a:solidFill>
                <a:latin typeface="IBM Plex Sans" panose="020B0503050203000203" pitchFamily="34" charset="0"/>
              </a:rPr>
              <a:t> </a:t>
            </a:r>
            <a:r>
              <a:rPr lang="ru-RU" altLang="ru-RU" sz="1600" dirty="0">
                <a:solidFill>
                  <a:srgbClr val="9C27B0"/>
                </a:solidFill>
                <a:latin typeface="IBM Plex Sans" panose="020B0503050203000203" pitchFamily="34" charset="0"/>
              </a:rPr>
              <a:t>Order</a:t>
            </a:r>
            <a:r>
              <a:rPr lang="ru-RU" altLang="ru-RU" sz="1600" dirty="0">
                <a:solidFill>
                  <a:srgbClr val="37474F"/>
                </a:solidFill>
                <a:latin typeface="IBM Plex Sans" panose="020B0503050203000203" pitchFamily="34" charset="0"/>
              </a:rPr>
              <a:t> {</a:t>
            </a:r>
            <a:endParaRPr lang="pl-PL" altLang="ru-RU" sz="1600" dirty="0">
              <a:solidFill>
                <a:srgbClr val="37474F"/>
              </a:solidFill>
              <a:latin typeface="IBM Plex Sans" panose="020B0503050203000203" pitchFamily="34" charset="0"/>
            </a:endParaRPr>
          </a:p>
          <a:p>
            <a:pPr eaLnBrk="0" fontAlgn="base" hangingPunct="0">
              <a:lnSpc>
                <a:spcPct val="150000"/>
              </a:lnSpc>
              <a:spcBef>
                <a:spcPct val="0"/>
              </a:spcBef>
              <a:spcAft>
                <a:spcPct val="0"/>
              </a:spcAft>
              <a:buClrTx/>
            </a:pPr>
            <a:r>
              <a:rPr lang="pl-PL" altLang="ru-RU" sz="1600" dirty="0">
                <a:solidFill>
                  <a:srgbClr val="37474F"/>
                </a:solidFill>
                <a:latin typeface="IBM Plex Sans" panose="020B0503050203000203" pitchFamily="34" charset="0"/>
              </a:rPr>
              <a:t>	</a:t>
            </a:r>
            <a:r>
              <a:rPr lang="ru-RU" altLang="ru-RU" sz="1600" dirty="0">
                <a:solidFill>
                  <a:srgbClr val="37474F"/>
                </a:solidFill>
                <a:latin typeface="IBM Plex Sans" panose="020B0503050203000203" pitchFamily="34" charset="0"/>
              </a:rPr>
              <a:t>@Id </a:t>
            </a:r>
            <a:r>
              <a:rPr lang="ru-RU" altLang="ru-RU" sz="1600" dirty="0" err="1">
                <a:solidFill>
                  <a:srgbClr val="9C27B0"/>
                </a:solidFill>
                <a:latin typeface="IBM Plex Sans" panose="020B0503050203000203" pitchFamily="34" charset="0"/>
              </a:rPr>
              <a:t>Integer</a:t>
            </a:r>
            <a:r>
              <a:rPr lang="ru-RU" altLang="ru-RU" sz="1600" dirty="0">
                <a:solidFill>
                  <a:srgbClr val="37474F"/>
                </a:solidFill>
                <a:latin typeface="IBM Plex Sans" panose="020B0503050203000203" pitchFamily="34" charset="0"/>
              </a:rPr>
              <a:t> </a:t>
            </a:r>
            <a:r>
              <a:rPr lang="ru-RU" altLang="ru-RU" sz="1600" dirty="0" err="1">
                <a:solidFill>
                  <a:srgbClr val="37474F"/>
                </a:solidFill>
                <a:latin typeface="IBM Plex Sans" panose="020B0503050203000203" pitchFamily="34" charset="0"/>
              </a:rPr>
              <a:t>id</a:t>
            </a:r>
            <a:r>
              <a:rPr lang="ru-RU" altLang="ru-RU" sz="1600" dirty="0">
                <a:solidFill>
                  <a:srgbClr val="37474F"/>
                </a:solidFill>
                <a:latin typeface="IBM Plex Sans" panose="020B0503050203000203" pitchFamily="34" charset="0"/>
              </a:rPr>
              <a:t>; </a:t>
            </a:r>
            <a:endParaRPr lang="pl-PL" altLang="ru-RU" sz="1600" dirty="0">
              <a:solidFill>
                <a:srgbClr val="37474F"/>
              </a:solidFill>
              <a:latin typeface="IBM Plex Sans" panose="020B0503050203000203" pitchFamily="34" charset="0"/>
            </a:endParaRPr>
          </a:p>
          <a:p>
            <a:pPr eaLnBrk="0" fontAlgn="base" hangingPunct="0">
              <a:lnSpc>
                <a:spcPct val="150000"/>
              </a:lnSpc>
              <a:spcBef>
                <a:spcPct val="0"/>
              </a:spcBef>
              <a:spcAft>
                <a:spcPct val="0"/>
              </a:spcAft>
              <a:buClrTx/>
            </a:pPr>
            <a:r>
              <a:rPr lang="pl-PL" altLang="ru-RU" sz="1600" dirty="0">
                <a:solidFill>
                  <a:srgbClr val="37474F"/>
                </a:solidFill>
                <a:latin typeface="IBM Plex Sans" panose="020B0503050203000203" pitchFamily="34" charset="0"/>
              </a:rPr>
              <a:t>	</a:t>
            </a:r>
            <a:r>
              <a:rPr lang="ru-RU" altLang="ru-RU" sz="1600" dirty="0" err="1">
                <a:solidFill>
                  <a:srgbClr val="9C27B0"/>
                </a:solidFill>
                <a:latin typeface="IBM Plex Sans" panose="020B0503050203000203" pitchFamily="34" charset="0"/>
              </a:rPr>
              <a:t>LocalDate</a:t>
            </a:r>
            <a:r>
              <a:rPr lang="ru-RU" altLang="ru-RU" sz="1600" dirty="0">
                <a:solidFill>
                  <a:srgbClr val="37474F"/>
                </a:solidFill>
                <a:latin typeface="IBM Plex Sans" panose="020B0503050203000203" pitchFamily="34" charset="0"/>
              </a:rPr>
              <a:t> </a:t>
            </a:r>
            <a:r>
              <a:rPr lang="ru-RU" altLang="ru-RU" sz="1600" dirty="0" err="1">
                <a:solidFill>
                  <a:srgbClr val="37474F"/>
                </a:solidFill>
                <a:latin typeface="IBM Plex Sans" panose="020B0503050203000203" pitchFamily="34" charset="0"/>
              </a:rPr>
              <a:t>date</a:t>
            </a:r>
            <a:r>
              <a:rPr lang="ru-RU" altLang="ru-RU" sz="1600" dirty="0">
                <a:solidFill>
                  <a:srgbClr val="37474F"/>
                </a:solidFill>
                <a:latin typeface="IBM Plex Sans" panose="020B0503050203000203" pitchFamily="34" charset="0"/>
              </a:rPr>
              <a:t>; </a:t>
            </a:r>
            <a:endParaRPr lang="pl-PL" altLang="ru-RU" sz="1600" dirty="0">
              <a:solidFill>
                <a:srgbClr val="37474F"/>
              </a:solidFill>
              <a:latin typeface="IBM Plex Sans" panose="020B0503050203000203" pitchFamily="34" charset="0"/>
            </a:endParaRPr>
          </a:p>
          <a:p>
            <a:pPr eaLnBrk="0" fontAlgn="base" hangingPunct="0">
              <a:lnSpc>
                <a:spcPct val="150000"/>
              </a:lnSpc>
              <a:spcBef>
                <a:spcPct val="0"/>
              </a:spcBef>
              <a:spcAft>
                <a:spcPct val="0"/>
              </a:spcAft>
              <a:buClrTx/>
            </a:pPr>
            <a:r>
              <a:rPr lang="pl-PL" altLang="ru-RU" sz="1600" dirty="0">
                <a:solidFill>
                  <a:srgbClr val="37474F"/>
                </a:solidFill>
                <a:latin typeface="IBM Plex Sans" panose="020B0503050203000203" pitchFamily="34" charset="0"/>
              </a:rPr>
              <a:t>	</a:t>
            </a:r>
            <a:r>
              <a:rPr lang="ru-RU" altLang="ru-RU" sz="1600" dirty="0" err="1">
                <a:solidFill>
                  <a:srgbClr val="9C27B0"/>
                </a:solidFill>
                <a:latin typeface="IBM Plex Sans" panose="020B0503050203000203" pitchFamily="34" charset="0"/>
              </a:rPr>
              <a:t>BigDecimal</a:t>
            </a:r>
            <a:r>
              <a:rPr lang="ru-RU" altLang="ru-RU" sz="1600" dirty="0">
                <a:solidFill>
                  <a:srgbClr val="37474F"/>
                </a:solidFill>
                <a:latin typeface="IBM Plex Sans" panose="020B0503050203000203" pitchFamily="34" charset="0"/>
              </a:rPr>
              <a:t> </a:t>
            </a:r>
            <a:r>
              <a:rPr lang="ru-RU" altLang="ru-RU" sz="1600" dirty="0" err="1">
                <a:solidFill>
                  <a:srgbClr val="37474F"/>
                </a:solidFill>
                <a:latin typeface="IBM Plex Sans" panose="020B0503050203000203" pitchFamily="34" charset="0"/>
              </a:rPr>
              <a:t>amount</a:t>
            </a:r>
            <a:r>
              <a:rPr lang="ru-RU" altLang="ru-RU" sz="1600" dirty="0">
                <a:solidFill>
                  <a:srgbClr val="37474F"/>
                </a:solidFill>
                <a:latin typeface="IBM Plex Sans" panose="020B0503050203000203" pitchFamily="34" charset="0"/>
              </a:rPr>
              <a:t>; </a:t>
            </a:r>
            <a:endParaRPr lang="pl-PL" altLang="ru-RU" sz="1600" dirty="0">
              <a:solidFill>
                <a:srgbClr val="37474F"/>
              </a:solidFill>
              <a:latin typeface="IBM Plex Sans" panose="020B0503050203000203" pitchFamily="34" charset="0"/>
            </a:endParaRPr>
          </a:p>
          <a:p>
            <a:pPr eaLnBrk="0" fontAlgn="base" hangingPunct="0">
              <a:lnSpc>
                <a:spcPct val="150000"/>
              </a:lnSpc>
              <a:spcBef>
                <a:spcPct val="0"/>
              </a:spcBef>
              <a:spcAft>
                <a:spcPct val="0"/>
              </a:spcAft>
              <a:buClrTx/>
            </a:pPr>
            <a:r>
              <a:rPr lang="pl-PL" altLang="ru-RU" sz="1600" dirty="0">
                <a:solidFill>
                  <a:srgbClr val="37474F"/>
                </a:solidFill>
                <a:latin typeface="IBM Plex Sans" panose="020B0503050203000203" pitchFamily="34" charset="0"/>
              </a:rPr>
              <a:t>          </a:t>
            </a:r>
            <a:r>
              <a:rPr lang="ru-RU" altLang="ru-RU" sz="1600" dirty="0">
                <a:solidFill>
                  <a:srgbClr val="37474F"/>
                </a:solidFill>
                <a:latin typeface="IBM Plex Sans" panose="020B0503050203000203" pitchFamily="34" charset="0"/>
              </a:rPr>
              <a:t>@ManyToOne </a:t>
            </a:r>
            <a:endParaRPr lang="pl-PL" altLang="ru-RU" sz="1600" dirty="0">
              <a:solidFill>
                <a:srgbClr val="37474F"/>
              </a:solidFill>
              <a:latin typeface="IBM Plex Sans" panose="020B0503050203000203" pitchFamily="34" charset="0"/>
            </a:endParaRPr>
          </a:p>
          <a:p>
            <a:pPr eaLnBrk="0" fontAlgn="base" hangingPunct="0">
              <a:lnSpc>
                <a:spcPct val="150000"/>
              </a:lnSpc>
              <a:spcBef>
                <a:spcPct val="0"/>
              </a:spcBef>
              <a:spcAft>
                <a:spcPct val="0"/>
              </a:spcAft>
              <a:buClrTx/>
            </a:pPr>
            <a:r>
              <a:rPr lang="pl-PL" altLang="ru-RU" sz="1600" dirty="0">
                <a:solidFill>
                  <a:srgbClr val="37474F"/>
                </a:solidFill>
                <a:highlight>
                  <a:srgbClr val="FFFF00"/>
                </a:highlight>
                <a:latin typeface="IBM Plex Sans" panose="020B0503050203000203" pitchFamily="34" charset="0"/>
              </a:rPr>
              <a:t>          </a:t>
            </a:r>
            <a:r>
              <a:rPr lang="ru-RU" altLang="ru-RU" sz="1600" dirty="0">
                <a:solidFill>
                  <a:srgbClr val="9C27B0"/>
                </a:solidFill>
                <a:highlight>
                  <a:srgbClr val="FFFF00"/>
                </a:highlight>
                <a:latin typeface="IBM Plex Sans" panose="020B0503050203000203" pitchFamily="34" charset="0"/>
              </a:rPr>
              <a:t>Customer</a:t>
            </a:r>
            <a:r>
              <a:rPr lang="ru-RU" altLang="ru-RU" sz="1600" dirty="0">
                <a:solidFill>
                  <a:srgbClr val="37474F"/>
                </a:solidFill>
                <a:highlight>
                  <a:srgbClr val="FFFF00"/>
                </a:highlight>
                <a:latin typeface="IBM Plex Sans" panose="020B0503050203000203" pitchFamily="34" charset="0"/>
              </a:rPr>
              <a:t> </a:t>
            </a:r>
            <a:r>
              <a:rPr lang="ru-RU" altLang="ru-RU" sz="1600" dirty="0" err="1">
                <a:solidFill>
                  <a:srgbClr val="37474F"/>
                </a:solidFill>
                <a:highlight>
                  <a:srgbClr val="FFFF00"/>
                </a:highlight>
                <a:latin typeface="IBM Plex Sans" panose="020B0503050203000203" pitchFamily="34" charset="0"/>
              </a:rPr>
              <a:t>customer</a:t>
            </a:r>
            <a:r>
              <a:rPr lang="ru-RU" altLang="ru-RU" sz="1600" dirty="0">
                <a:solidFill>
                  <a:srgbClr val="37474F"/>
                </a:solidFill>
                <a:highlight>
                  <a:srgbClr val="FFFF00"/>
                </a:highlight>
                <a:latin typeface="IBM Plex Sans" panose="020B0503050203000203" pitchFamily="34" charset="0"/>
              </a:rPr>
              <a:t>;</a:t>
            </a:r>
            <a:endParaRPr lang="pl-PL" altLang="ru-RU" sz="1600" dirty="0">
              <a:solidFill>
                <a:srgbClr val="37474F"/>
              </a:solidFill>
              <a:highlight>
                <a:srgbClr val="FFFF00"/>
              </a:highlight>
              <a:latin typeface="IBM Plex Sans" panose="020B0503050203000203" pitchFamily="34" charset="0"/>
            </a:endParaRPr>
          </a:p>
          <a:p>
            <a:pPr eaLnBrk="0" fontAlgn="base" hangingPunct="0">
              <a:lnSpc>
                <a:spcPct val="150000"/>
              </a:lnSpc>
              <a:spcBef>
                <a:spcPct val="0"/>
              </a:spcBef>
              <a:spcAft>
                <a:spcPct val="0"/>
              </a:spcAft>
              <a:buClrTx/>
            </a:pPr>
            <a:r>
              <a:rPr lang="pl-PL" altLang="ru-RU" sz="1600" dirty="0">
                <a:solidFill>
                  <a:srgbClr val="37474F"/>
                </a:solidFill>
                <a:latin typeface="IBM Plex Sans" panose="020B0503050203000203" pitchFamily="34" charset="0"/>
              </a:rPr>
              <a:t>}</a:t>
            </a:r>
            <a:r>
              <a:rPr lang="ru-RU" altLang="ru-RU" sz="1600" dirty="0">
                <a:solidFill>
                  <a:schemeClr val="tx1"/>
                </a:solidFill>
                <a:latin typeface="IBM Plex Sans" panose="020B0503050203000203" pitchFamily="34" charset="0"/>
              </a:rPr>
              <a:t> </a:t>
            </a:r>
          </a:p>
        </p:txBody>
      </p:sp>
      <p:sp>
        <p:nvSpPr>
          <p:cNvPr id="2" name="Arrow: Right 1">
            <a:extLst>
              <a:ext uri="{FF2B5EF4-FFF2-40B4-BE49-F238E27FC236}">
                <a16:creationId xmlns:a16="http://schemas.microsoft.com/office/drawing/2014/main" id="{9EF64CB9-6E69-455A-8289-2B2D25E61AA9}"/>
              </a:ext>
            </a:extLst>
          </p:cNvPr>
          <p:cNvSpPr/>
          <p:nvPr/>
        </p:nvSpPr>
        <p:spPr>
          <a:xfrm rot="12406583">
            <a:off x="3641653" y="3228548"/>
            <a:ext cx="1261515" cy="274069"/>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050"/>
          </a:p>
        </p:txBody>
      </p:sp>
      <p:sp>
        <p:nvSpPr>
          <p:cNvPr id="6" name="Google Shape;162;p21">
            <a:extLst>
              <a:ext uri="{FF2B5EF4-FFF2-40B4-BE49-F238E27FC236}">
                <a16:creationId xmlns:a16="http://schemas.microsoft.com/office/drawing/2014/main" id="{6794451E-40BB-4AB4-AA4F-D987C8E6CDD9}"/>
              </a:ext>
            </a:extLst>
          </p:cNvPr>
          <p:cNvSpPr txBox="1"/>
          <p:nvPr/>
        </p:nvSpPr>
        <p:spPr>
          <a:xfrm>
            <a:off x="556006" y="780676"/>
            <a:ext cx="5930846" cy="446254"/>
          </a:xfrm>
          <a:prstGeom prst="rect">
            <a:avLst/>
          </a:prstGeom>
          <a:noFill/>
          <a:ln>
            <a:noFill/>
          </a:ln>
        </p:spPr>
        <p:txBody>
          <a:bodyPr spcFirstLastPara="1" wrap="square" lIns="0" tIns="68569" rIns="0" bIns="68569" anchor="t" anchorCtr="0">
            <a:spAutoFit/>
          </a:bodyPr>
          <a:lstStyle/>
          <a:p>
            <a:r>
              <a:rPr lang="pl-PL" sz="2000" dirty="0">
                <a:solidFill>
                  <a:schemeClr val="tx1"/>
                </a:solidFill>
                <a:latin typeface="IBM Plex Serif Light"/>
                <a:ea typeface="IBM Plex Serif Light"/>
                <a:cs typeface="IBM Plex Serif Light"/>
                <a:sym typeface="IBM Plex Serif Light"/>
              </a:rPr>
              <a:t>Advanced </a:t>
            </a:r>
            <a:r>
              <a:rPr lang="pl-PL" sz="2000" dirty="0" err="1">
                <a:solidFill>
                  <a:schemeClr val="tx1"/>
                </a:solidFill>
                <a:latin typeface="IBM Plex Serif Light"/>
                <a:ea typeface="IBM Plex Serif Light"/>
                <a:cs typeface="IBM Plex Serif Light"/>
                <a:sym typeface="IBM Plex Serif Light"/>
              </a:rPr>
              <a:t>level</a:t>
            </a:r>
            <a:endParaRPr sz="2000" dirty="0">
              <a:solidFill>
                <a:schemeClr val="tx1"/>
              </a:solidFill>
              <a:latin typeface="IBM Plex Serif Light"/>
              <a:ea typeface="IBM Plex Serif Light"/>
              <a:cs typeface="IBM Plex Serif Light"/>
              <a:sym typeface="IBM Plex Serif Light"/>
            </a:endParaRPr>
          </a:p>
        </p:txBody>
      </p:sp>
      <p:sp>
        <p:nvSpPr>
          <p:cNvPr id="7" name="object 3">
            <a:extLst>
              <a:ext uri="{FF2B5EF4-FFF2-40B4-BE49-F238E27FC236}">
                <a16:creationId xmlns:a16="http://schemas.microsoft.com/office/drawing/2014/main" id="{81BE1B89-DAEC-492B-BBAC-321FDCDD4329}"/>
              </a:ext>
            </a:extLst>
          </p:cNvPr>
          <p:cNvSpPr txBox="1"/>
          <p:nvPr/>
        </p:nvSpPr>
        <p:spPr>
          <a:xfrm>
            <a:off x="556006" y="515620"/>
            <a:ext cx="1196975" cy="121828"/>
          </a:xfrm>
          <a:prstGeom prst="rect">
            <a:avLst/>
          </a:prstGeom>
        </p:spPr>
        <p:txBody>
          <a:bodyPr vert="horz" wrap="square" lIns="0" tIns="6350" rIns="0" bIns="0" rtlCol="0">
            <a:spAutoFit/>
          </a:bodyPr>
          <a:lstStyle/>
          <a:p>
            <a:pPr marL="6350">
              <a:spcBef>
                <a:spcPts val="50"/>
              </a:spcBef>
            </a:pPr>
            <a:r>
              <a:rPr sz="750" b="1" spc="-8" dirty="0">
                <a:solidFill>
                  <a:srgbClr val="EB3D26"/>
                </a:solidFill>
                <a:latin typeface="IBM Plex Sans Light" panose="020B0403050203000203" pitchFamily="34" charset="0"/>
                <a:cs typeface="IBMPlexSans-Medium"/>
              </a:rPr>
              <a:t>iTechArt</a:t>
            </a:r>
            <a:r>
              <a:rPr sz="750" b="1" spc="-13" dirty="0">
                <a:solidFill>
                  <a:srgbClr val="EB3D26"/>
                </a:solidFill>
                <a:latin typeface="IBM Plex Sans Light" panose="020B0403050203000203" pitchFamily="34" charset="0"/>
                <a:cs typeface="IBMPlexSans-Medium"/>
              </a:rPr>
              <a:t> </a:t>
            </a:r>
            <a:r>
              <a:rPr sz="750" b="1" spc="-5" dirty="0">
                <a:solidFill>
                  <a:srgbClr val="EB3D26"/>
                </a:solidFill>
                <a:latin typeface="IBM Plex Sans Light" panose="020B0403050203000203" pitchFamily="34" charset="0"/>
                <a:cs typeface="IBMPlexSans-Medium"/>
              </a:rPr>
              <a:t>Poland</a:t>
            </a:r>
            <a:endParaRPr sz="750" b="1" dirty="0">
              <a:latin typeface="IBM Plex Sans Light" panose="020B0403050203000203" pitchFamily="34" charset="0"/>
              <a:cs typeface="IBMPlexSans-Medium"/>
            </a:endParaRPr>
          </a:p>
        </p:txBody>
      </p:sp>
    </p:spTree>
    <p:extLst>
      <p:ext uri="{BB962C8B-B14F-4D97-AF65-F5344CB8AC3E}">
        <p14:creationId xmlns:p14="http://schemas.microsoft.com/office/powerpoint/2010/main" val="36479862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2F4F4"/>
        </a:solidFill>
        <a:effectLst/>
      </p:bgPr>
    </p:bg>
    <p:spTree>
      <p:nvGrpSpPr>
        <p:cNvPr id="1" name="Shape 153"/>
        <p:cNvGrpSpPr/>
        <p:nvPr/>
      </p:nvGrpSpPr>
      <p:grpSpPr>
        <a:xfrm>
          <a:off x="0" y="0"/>
          <a:ext cx="0" cy="0"/>
          <a:chOff x="0" y="0"/>
          <a:chExt cx="0" cy="0"/>
        </a:xfrm>
      </p:grpSpPr>
      <p:sp>
        <p:nvSpPr>
          <p:cNvPr id="7" name="Rectangle 3">
            <a:extLst>
              <a:ext uri="{FF2B5EF4-FFF2-40B4-BE49-F238E27FC236}">
                <a16:creationId xmlns:a16="http://schemas.microsoft.com/office/drawing/2014/main" id="{700925BB-74CB-4791-972B-E35091390825}"/>
              </a:ext>
            </a:extLst>
          </p:cNvPr>
          <p:cNvSpPr>
            <a:spLocks noChangeArrowheads="1"/>
          </p:cNvSpPr>
          <p:nvPr/>
        </p:nvSpPr>
        <p:spPr bwMode="auto">
          <a:xfrm>
            <a:off x="1580975" y="1563166"/>
            <a:ext cx="4401846" cy="1898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eaLnBrk="0" fontAlgn="base" hangingPunct="0">
              <a:lnSpc>
                <a:spcPct val="200000"/>
              </a:lnSpc>
              <a:spcBef>
                <a:spcPct val="0"/>
              </a:spcBef>
              <a:spcAft>
                <a:spcPct val="0"/>
              </a:spcAft>
              <a:buClrTx/>
            </a:pPr>
            <a:r>
              <a:rPr lang="ru-RU" altLang="ru-RU" sz="1600" dirty="0" err="1">
                <a:solidFill>
                  <a:srgbClr val="9C27B0"/>
                </a:solidFill>
                <a:latin typeface="IBM Plex Sans" panose="020B0503050203000203" pitchFamily="34" charset="0"/>
              </a:rPr>
              <a:t>Order</a:t>
            </a:r>
            <a:r>
              <a:rPr lang="ru-RU" altLang="ru-RU" sz="1600" dirty="0">
                <a:solidFill>
                  <a:srgbClr val="37474F"/>
                </a:solidFill>
                <a:latin typeface="IBM Plex Sans" panose="020B0503050203000203" pitchFamily="34" charset="0"/>
              </a:rPr>
              <a:t> </a:t>
            </a:r>
            <a:r>
              <a:rPr lang="ru-RU" altLang="ru-RU" sz="1600" dirty="0" err="1">
                <a:solidFill>
                  <a:srgbClr val="37474F"/>
                </a:solidFill>
                <a:latin typeface="IBM Plex Sans" panose="020B0503050203000203" pitchFamily="34" charset="0"/>
              </a:rPr>
              <a:t>order</a:t>
            </a:r>
            <a:r>
              <a:rPr lang="ru-RU" altLang="ru-RU" sz="1600" dirty="0">
                <a:solidFill>
                  <a:srgbClr val="37474F"/>
                </a:solidFill>
                <a:latin typeface="IBM Plex Sans" panose="020B0503050203000203" pitchFamily="34" charset="0"/>
              </a:rPr>
              <a:t> = ... </a:t>
            </a:r>
            <a:endParaRPr lang="pl-PL" altLang="ru-RU" sz="1600" dirty="0">
              <a:solidFill>
                <a:srgbClr val="D81B60"/>
              </a:solidFill>
              <a:latin typeface="IBM Plex Sans" panose="020B0503050203000203" pitchFamily="34" charset="0"/>
            </a:endParaRPr>
          </a:p>
          <a:p>
            <a:pPr eaLnBrk="0" fontAlgn="base" hangingPunct="0">
              <a:lnSpc>
                <a:spcPct val="200000"/>
              </a:lnSpc>
              <a:spcBef>
                <a:spcPct val="0"/>
              </a:spcBef>
              <a:spcAft>
                <a:spcPct val="0"/>
              </a:spcAft>
              <a:buClrTx/>
            </a:pPr>
            <a:r>
              <a:rPr lang="ru-RU" altLang="ru-RU" sz="1600" dirty="0" err="1">
                <a:solidFill>
                  <a:srgbClr val="3F51B5"/>
                </a:solidFill>
                <a:latin typeface="IBM Plex Sans" panose="020B0503050203000203" pitchFamily="34" charset="0"/>
              </a:rPr>
              <a:t>var</a:t>
            </a:r>
            <a:r>
              <a:rPr lang="ru-RU" altLang="ru-RU" sz="1600" dirty="0">
                <a:solidFill>
                  <a:srgbClr val="37474F"/>
                </a:solidFill>
                <a:latin typeface="IBM Plex Sans" panose="020B0503050203000203" pitchFamily="34" charset="0"/>
              </a:rPr>
              <a:t> </a:t>
            </a:r>
            <a:r>
              <a:rPr lang="ru-RU" altLang="ru-RU" sz="1600" dirty="0" err="1">
                <a:solidFill>
                  <a:srgbClr val="37474F"/>
                </a:solidFill>
                <a:latin typeface="IBM Plex Sans" panose="020B0503050203000203" pitchFamily="34" charset="0"/>
              </a:rPr>
              <a:t>cust</a:t>
            </a:r>
            <a:r>
              <a:rPr lang="ru-RU" altLang="ru-RU" sz="1600" dirty="0">
                <a:solidFill>
                  <a:srgbClr val="37474F"/>
                </a:solidFill>
                <a:latin typeface="IBM Plex Sans" panose="020B0503050203000203" pitchFamily="34" charset="0"/>
              </a:rPr>
              <a:t> = </a:t>
            </a:r>
            <a:r>
              <a:rPr lang="ru-RU" altLang="ru-RU" sz="1600" dirty="0" err="1">
                <a:solidFill>
                  <a:srgbClr val="37474F"/>
                </a:solidFill>
                <a:latin typeface="IBM Plex Sans" panose="020B0503050203000203" pitchFamily="34" charset="0"/>
              </a:rPr>
              <a:t>customerRepo</a:t>
            </a:r>
            <a:r>
              <a:rPr lang="ru-RU" altLang="ru-RU" sz="1600" dirty="0">
                <a:solidFill>
                  <a:srgbClr val="37474F"/>
                </a:solidFill>
                <a:latin typeface="IBM Plex Sans" panose="020B0503050203000203" pitchFamily="34" charset="0"/>
              </a:rPr>
              <a:t>.</a:t>
            </a:r>
            <a:r>
              <a:rPr lang="pl-PL" altLang="ru-RU" sz="1600" dirty="0">
                <a:solidFill>
                  <a:srgbClr val="FF0000"/>
                </a:solidFill>
                <a:latin typeface="IBM Plex Sans" panose="020B0503050203000203" pitchFamily="34" charset="0"/>
              </a:rPr>
              <a:t>get</a:t>
            </a:r>
            <a:r>
              <a:rPr lang="ru-RU" altLang="ru-RU" sz="1600" dirty="0" err="1">
                <a:solidFill>
                  <a:srgbClr val="37474F"/>
                </a:solidFill>
                <a:latin typeface="IBM Plex Sans" panose="020B0503050203000203" pitchFamily="34" charset="0"/>
              </a:rPr>
              <a:t>ById</a:t>
            </a:r>
            <a:r>
              <a:rPr lang="ru-RU" altLang="ru-RU" sz="1600" dirty="0">
                <a:solidFill>
                  <a:srgbClr val="37474F"/>
                </a:solidFill>
                <a:latin typeface="IBM Plex Sans" panose="020B0503050203000203" pitchFamily="34" charset="0"/>
              </a:rPr>
              <a:t>(</a:t>
            </a:r>
            <a:r>
              <a:rPr lang="ru-RU" altLang="ru-RU" sz="1600" dirty="0" err="1">
                <a:solidFill>
                  <a:srgbClr val="37474F"/>
                </a:solidFill>
                <a:latin typeface="IBM Plex Sans" panose="020B0503050203000203" pitchFamily="34" charset="0"/>
              </a:rPr>
              <a:t>customerId</a:t>
            </a:r>
            <a:r>
              <a:rPr lang="ru-RU" altLang="ru-RU" sz="1600" dirty="0">
                <a:solidFill>
                  <a:srgbClr val="37474F"/>
                </a:solidFill>
                <a:latin typeface="IBM Plex Sans" panose="020B0503050203000203" pitchFamily="34" charset="0"/>
              </a:rPr>
              <a:t>); </a:t>
            </a:r>
            <a:endParaRPr lang="pl-PL" altLang="ru-RU" sz="1600" dirty="0">
              <a:solidFill>
                <a:srgbClr val="37474F"/>
              </a:solidFill>
              <a:latin typeface="IBM Plex Sans" panose="020B0503050203000203" pitchFamily="34" charset="0"/>
            </a:endParaRPr>
          </a:p>
          <a:p>
            <a:pPr eaLnBrk="0" fontAlgn="base" hangingPunct="0">
              <a:lnSpc>
                <a:spcPct val="200000"/>
              </a:lnSpc>
              <a:spcBef>
                <a:spcPct val="0"/>
              </a:spcBef>
              <a:spcAft>
                <a:spcPct val="0"/>
              </a:spcAft>
              <a:buClrTx/>
            </a:pPr>
            <a:r>
              <a:rPr lang="ru-RU" altLang="ru-RU" sz="1600" dirty="0" err="1">
                <a:solidFill>
                  <a:srgbClr val="37474F"/>
                </a:solidFill>
                <a:latin typeface="IBM Plex Sans" panose="020B0503050203000203" pitchFamily="34" charset="0"/>
              </a:rPr>
              <a:t>order.setCustomer</a:t>
            </a:r>
            <a:r>
              <a:rPr lang="ru-RU" altLang="ru-RU" sz="1600" dirty="0">
                <a:solidFill>
                  <a:srgbClr val="37474F"/>
                </a:solidFill>
                <a:latin typeface="IBM Plex Sans" panose="020B0503050203000203" pitchFamily="34" charset="0"/>
              </a:rPr>
              <a:t>(</a:t>
            </a:r>
            <a:r>
              <a:rPr lang="ru-RU" altLang="ru-RU" sz="1600" dirty="0" err="1">
                <a:solidFill>
                  <a:srgbClr val="37474F"/>
                </a:solidFill>
                <a:latin typeface="IBM Plex Sans" panose="020B0503050203000203" pitchFamily="34" charset="0"/>
              </a:rPr>
              <a:t>cust</a:t>
            </a:r>
            <a:r>
              <a:rPr lang="ru-RU" altLang="ru-RU" sz="1600" dirty="0">
                <a:solidFill>
                  <a:srgbClr val="37474F"/>
                </a:solidFill>
                <a:latin typeface="IBM Plex Sans" panose="020B0503050203000203" pitchFamily="34" charset="0"/>
              </a:rPr>
              <a:t>); </a:t>
            </a:r>
            <a:endParaRPr lang="pl-PL" altLang="ru-RU" sz="1600" dirty="0">
              <a:solidFill>
                <a:srgbClr val="37474F"/>
              </a:solidFill>
              <a:latin typeface="IBM Plex Sans" panose="020B0503050203000203" pitchFamily="34" charset="0"/>
            </a:endParaRPr>
          </a:p>
          <a:p>
            <a:pPr eaLnBrk="0" fontAlgn="base" hangingPunct="0">
              <a:lnSpc>
                <a:spcPct val="200000"/>
              </a:lnSpc>
              <a:spcBef>
                <a:spcPct val="0"/>
              </a:spcBef>
              <a:spcAft>
                <a:spcPct val="0"/>
              </a:spcAft>
              <a:buClrTx/>
            </a:pPr>
            <a:r>
              <a:rPr lang="ru-RU" altLang="ru-RU" sz="1600" dirty="0" err="1">
                <a:solidFill>
                  <a:srgbClr val="37474F"/>
                </a:solidFill>
                <a:latin typeface="IBM Plex Sans" panose="020B0503050203000203" pitchFamily="34" charset="0"/>
              </a:rPr>
              <a:t>orderRepo.save</a:t>
            </a:r>
            <a:r>
              <a:rPr lang="pl-PL" altLang="ru-RU" sz="1600" dirty="0">
                <a:solidFill>
                  <a:srgbClr val="37474F"/>
                </a:solidFill>
                <a:latin typeface="IBM Plex Sans" panose="020B0503050203000203" pitchFamily="34" charset="0"/>
              </a:rPr>
              <a:t>(cust);</a:t>
            </a:r>
            <a:endParaRPr lang="ru-RU" altLang="ru-RU" sz="1000" dirty="0">
              <a:solidFill>
                <a:schemeClr val="tx1"/>
              </a:solidFill>
              <a:latin typeface="IBM Plex Sans" panose="020B0503050203000203" pitchFamily="34" charset="0"/>
            </a:endParaRPr>
          </a:p>
        </p:txBody>
      </p:sp>
      <p:sp>
        <p:nvSpPr>
          <p:cNvPr id="2" name="TextBox 1">
            <a:extLst>
              <a:ext uri="{FF2B5EF4-FFF2-40B4-BE49-F238E27FC236}">
                <a16:creationId xmlns:a16="http://schemas.microsoft.com/office/drawing/2014/main" id="{5ECA78E1-4436-453E-950C-DADB15DAD43B}"/>
              </a:ext>
            </a:extLst>
          </p:cNvPr>
          <p:cNvSpPr txBox="1"/>
          <p:nvPr/>
        </p:nvSpPr>
        <p:spPr>
          <a:xfrm>
            <a:off x="2848611" y="3901159"/>
            <a:ext cx="3446777" cy="400110"/>
          </a:xfrm>
          <a:prstGeom prst="rect">
            <a:avLst/>
          </a:prstGeom>
          <a:noFill/>
        </p:spPr>
        <p:txBody>
          <a:bodyPr wrap="none" rtlCol="0">
            <a:spAutoFit/>
          </a:bodyPr>
          <a:lstStyle/>
          <a:p>
            <a:r>
              <a:rPr lang="pl-PL" sz="2000" dirty="0">
                <a:latin typeface="IBM Plex Sans" panose="020B0503050203000203" pitchFamily="34" charset="0"/>
              </a:rPr>
              <a:t>EntityManager.getReference</a:t>
            </a:r>
            <a:endParaRPr lang="ru-RU" sz="2000" dirty="0">
              <a:latin typeface="IBM Plex Sans" panose="020B0503050203000203" pitchFamily="34" charset="0"/>
            </a:endParaRPr>
          </a:p>
        </p:txBody>
      </p:sp>
      <p:sp>
        <p:nvSpPr>
          <p:cNvPr id="3" name="Arrow: Right 2">
            <a:extLst>
              <a:ext uri="{FF2B5EF4-FFF2-40B4-BE49-F238E27FC236}">
                <a16:creationId xmlns:a16="http://schemas.microsoft.com/office/drawing/2014/main" id="{091AA8BA-1126-494E-B9DF-A2144C07E608}"/>
              </a:ext>
            </a:extLst>
          </p:cNvPr>
          <p:cNvSpPr/>
          <p:nvPr/>
        </p:nvSpPr>
        <p:spPr>
          <a:xfrm rot="16200000">
            <a:off x="3491549" y="3044498"/>
            <a:ext cx="1171103" cy="263815"/>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050"/>
          </a:p>
        </p:txBody>
      </p:sp>
      <p:sp>
        <p:nvSpPr>
          <p:cNvPr id="6" name="Google Shape;162;p21">
            <a:extLst>
              <a:ext uri="{FF2B5EF4-FFF2-40B4-BE49-F238E27FC236}">
                <a16:creationId xmlns:a16="http://schemas.microsoft.com/office/drawing/2014/main" id="{9217BF50-6384-4015-869B-1E8372BE9058}"/>
              </a:ext>
            </a:extLst>
          </p:cNvPr>
          <p:cNvSpPr txBox="1"/>
          <p:nvPr/>
        </p:nvSpPr>
        <p:spPr>
          <a:xfrm>
            <a:off x="556006" y="780676"/>
            <a:ext cx="5930846" cy="446254"/>
          </a:xfrm>
          <a:prstGeom prst="rect">
            <a:avLst/>
          </a:prstGeom>
          <a:noFill/>
          <a:ln>
            <a:noFill/>
          </a:ln>
        </p:spPr>
        <p:txBody>
          <a:bodyPr spcFirstLastPara="1" wrap="square" lIns="0" tIns="68569" rIns="0" bIns="68569" anchor="t" anchorCtr="0">
            <a:spAutoFit/>
          </a:bodyPr>
          <a:lstStyle/>
          <a:p>
            <a:r>
              <a:rPr lang="pl-PL" sz="2000" dirty="0">
                <a:solidFill>
                  <a:schemeClr val="tx1"/>
                </a:solidFill>
                <a:latin typeface="IBM Plex Serif Light"/>
                <a:ea typeface="IBM Plex Serif Light"/>
                <a:cs typeface="IBM Plex Serif Light"/>
                <a:sym typeface="IBM Plex Serif Light"/>
              </a:rPr>
              <a:t>Spring Data JPA: Insert child entity</a:t>
            </a:r>
            <a:endParaRPr sz="2000" dirty="0">
              <a:solidFill>
                <a:schemeClr val="tx1"/>
              </a:solidFill>
              <a:latin typeface="IBM Plex Serif Light"/>
              <a:ea typeface="IBM Plex Serif Light"/>
              <a:cs typeface="IBM Plex Serif Light"/>
              <a:sym typeface="IBM Plex Serif Light"/>
            </a:endParaRPr>
          </a:p>
        </p:txBody>
      </p:sp>
      <p:sp>
        <p:nvSpPr>
          <p:cNvPr id="8" name="object 3">
            <a:extLst>
              <a:ext uri="{FF2B5EF4-FFF2-40B4-BE49-F238E27FC236}">
                <a16:creationId xmlns:a16="http://schemas.microsoft.com/office/drawing/2014/main" id="{A84E73ED-9256-48AB-A1FF-97DB09520B53}"/>
              </a:ext>
            </a:extLst>
          </p:cNvPr>
          <p:cNvSpPr txBox="1"/>
          <p:nvPr/>
        </p:nvSpPr>
        <p:spPr>
          <a:xfrm>
            <a:off x="556006" y="515620"/>
            <a:ext cx="1196975" cy="121828"/>
          </a:xfrm>
          <a:prstGeom prst="rect">
            <a:avLst/>
          </a:prstGeom>
        </p:spPr>
        <p:txBody>
          <a:bodyPr vert="horz" wrap="square" lIns="0" tIns="6350" rIns="0" bIns="0" rtlCol="0">
            <a:spAutoFit/>
          </a:bodyPr>
          <a:lstStyle/>
          <a:p>
            <a:pPr marL="6350">
              <a:spcBef>
                <a:spcPts val="50"/>
              </a:spcBef>
            </a:pPr>
            <a:r>
              <a:rPr sz="750" b="1" spc="-8" dirty="0">
                <a:solidFill>
                  <a:srgbClr val="EB3D26"/>
                </a:solidFill>
                <a:latin typeface="IBM Plex Sans Light" panose="020B0403050203000203" pitchFamily="34" charset="0"/>
                <a:cs typeface="IBMPlexSans-Medium"/>
              </a:rPr>
              <a:t>iTechArt</a:t>
            </a:r>
            <a:r>
              <a:rPr sz="750" b="1" spc="-13" dirty="0">
                <a:solidFill>
                  <a:srgbClr val="EB3D26"/>
                </a:solidFill>
                <a:latin typeface="IBM Plex Sans Light" panose="020B0403050203000203" pitchFamily="34" charset="0"/>
                <a:cs typeface="IBMPlexSans-Medium"/>
              </a:rPr>
              <a:t> </a:t>
            </a:r>
            <a:r>
              <a:rPr sz="750" b="1" spc="-5" dirty="0">
                <a:solidFill>
                  <a:srgbClr val="EB3D26"/>
                </a:solidFill>
                <a:latin typeface="IBM Plex Sans Light" panose="020B0403050203000203" pitchFamily="34" charset="0"/>
                <a:cs typeface="IBMPlexSans-Medium"/>
              </a:rPr>
              <a:t>Poland</a:t>
            </a:r>
            <a:endParaRPr sz="750" b="1" dirty="0">
              <a:latin typeface="IBM Plex Sans Light" panose="020B0403050203000203" pitchFamily="34" charset="0"/>
              <a:cs typeface="IBMPlexSans-Medium"/>
            </a:endParaRPr>
          </a:p>
        </p:txBody>
      </p:sp>
    </p:spTree>
    <p:extLst>
      <p:ext uri="{BB962C8B-B14F-4D97-AF65-F5344CB8AC3E}">
        <p14:creationId xmlns:p14="http://schemas.microsoft.com/office/powerpoint/2010/main" val="37327769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2F5F5"/>
        </a:solidFill>
        <a:effectLst/>
      </p:bgPr>
    </p:bg>
    <p:spTree>
      <p:nvGrpSpPr>
        <p:cNvPr id="1" name="Shape 153"/>
        <p:cNvGrpSpPr/>
        <p:nvPr/>
      </p:nvGrpSpPr>
      <p:grpSpPr>
        <a:xfrm>
          <a:off x="0" y="0"/>
          <a:ext cx="0" cy="0"/>
          <a:chOff x="0" y="0"/>
          <a:chExt cx="0" cy="0"/>
        </a:xfrm>
      </p:grpSpPr>
      <p:sp>
        <p:nvSpPr>
          <p:cNvPr id="2" name="TextBox 1">
            <a:extLst>
              <a:ext uri="{FF2B5EF4-FFF2-40B4-BE49-F238E27FC236}">
                <a16:creationId xmlns:a16="http://schemas.microsoft.com/office/drawing/2014/main" id="{566EF1D9-C006-4B98-A45E-9567945D0E19}"/>
              </a:ext>
            </a:extLst>
          </p:cNvPr>
          <p:cNvSpPr txBox="1"/>
          <p:nvPr/>
        </p:nvSpPr>
        <p:spPr>
          <a:xfrm>
            <a:off x="1086559" y="1448581"/>
            <a:ext cx="4236416" cy="2975943"/>
          </a:xfrm>
          <a:prstGeom prst="rect">
            <a:avLst/>
          </a:prstGeom>
          <a:noFill/>
        </p:spPr>
        <p:txBody>
          <a:bodyPr wrap="none" rtlCol="0" anchor="ctr">
            <a:spAutoFit/>
          </a:bodyPr>
          <a:lstStyle/>
          <a:p>
            <a:pPr marL="285750" indent="-285750">
              <a:lnSpc>
                <a:spcPct val="200000"/>
              </a:lnSpc>
              <a:buClr>
                <a:srgbClr val="FF0000"/>
              </a:buClr>
              <a:buFont typeface="Wingdings" panose="05000000000000000000" pitchFamily="2" charset="2"/>
              <a:buChar char="§"/>
            </a:pPr>
            <a:r>
              <a:rPr lang="en-US" sz="1600" dirty="0">
                <a:latin typeface="IBM Plex Sans" panose="020B0503050203000203" pitchFamily="34" charset="0"/>
              </a:rPr>
              <a:t>What problem(s) </a:t>
            </a:r>
            <a:r>
              <a:rPr lang="pl-PL" sz="1600" dirty="0" err="1">
                <a:latin typeface="IBM Plex Sans" panose="020B0503050203000203" pitchFamily="34" charset="0"/>
              </a:rPr>
              <a:t>does</a:t>
            </a:r>
            <a:r>
              <a:rPr lang="pl-PL" sz="1600" dirty="0">
                <a:latin typeface="IBM Plex Sans" panose="020B0503050203000203" pitchFamily="34" charset="0"/>
              </a:rPr>
              <a:t> </a:t>
            </a:r>
            <a:r>
              <a:rPr lang="pl-PL" sz="1600" dirty="0" err="1">
                <a:latin typeface="IBM Plex Sans" panose="020B0503050203000203" pitchFamily="34" charset="0"/>
              </a:rPr>
              <a:t>it</a:t>
            </a:r>
            <a:r>
              <a:rPr lang="pl-PL" sz="1600" dirty="0">
                <a:latin typeface="IBM Plex Sans" panose="020B0503050203000203" pitchFamily="34" charset="0"/>
              </a:rPr>
              <a:t> </a:t>
            </a:r>
            <a:r>
              <a:rPr lang="pl-PL" sz="1600" dirty="0" err="1">
                <a:latin typeface="IBM Plex Sans" panose="020B0503050203000203" pitchFamily="34" charset="0"/>
              </a:rPr>
              <a:t>solve</a:t>
            </a:r>
            <a:r>
              <a:rPr lang="en-US" sz="1600" dirty="0">
                <a:latin typeface="IBM Plex Sans" panose="020B0503050203000203" pitchFamily="34" charset="0"/>
              </a:rPr>
              <a:t>?</a:t>
            </a:r>
            <a:endParaRPr lang="pl-PL" sz="1600" dirty="0">
              <a:latin typeface="IBM Plex Sans" panose="020B0503050203000203" pitchFamily="34" charset="0"/>
            </a:endParaRPr>
          </a:p>
          <a:p>
            <a:pPr marL="285750" indent="-285750">
              <a:lnSpc>
                <a:spcPct val="200000"/>
              </a:lnSpc>
              <a:buClr>
                <a:srgbClr val="FF0000"/>
              </a:buClr>
              <a:buFont typeface="Wingdings" panose="05000000000000000000" pitchFamily="2" charset="2"/>
              <a:buChar char="§"/>
            </a:pPr>
            <a:r>
              <a:rPr lang="en-US" sz="1600" dirty="0">
                <a:latin typeface="IBM Plex Sans" panose="020B0503050203000203" pitchFamily="34" charset="0"/>
              </a:rPr>
              <a:t>Concepts</a:t>
            </a:r>
          </a:p>
          <a:p>
            <a:pPr marL="285750" indent="-285750">
              <a:lnSpc>
                <a:spcPct val="200000"/>
              </a:lnSpc>
              <a:buClr>
                <a:srgbClr val="FF0000"/>
              </a:buClr>
              <a:buFont typeface="Wingdings" panose="05000000000000000000" pitchFamily="2" charset="2"/>
              <a:buChar char="§"/>
            </a:pPr>
            <a:r>
              <a:rPr lang="en-US" sz="1600" dirty="0">
                <a:latin typeface="IBM Plex Sans" panose="020B0503050203000203" pitchFamily="34" charset="0"/>
              </a:rPr>
              <a:t>Rules</a:t>
            </a:r>
          </a:p>
          <a:p>
            <a:pPr marL="285750" indent="-285750">
              <a:lnSpc>
                <a:spcPct val="200000"/>
              </a:lnSpc>
              <a:buClr>
                <a:srgbClr val="FF0000"/>
              </a:buClr>
              <a:buFont typeface="Wingdings" panose="05000000000000000000" pitchFamily="2" charset="2"/>
              <a:buChar char="§"/>
            </a:pPr>
            <a:r>
              <a:rPr lang="en-US" sz="1600" dirty="0">
                <a:latin typeface="IBM Plex Sans" panose="020B0503050203000203" pitchFamily="34" charset="0"/>
              </a:rPr>
              <a:t>Working parts</a:t>
            </a:r>
          </a:p>
          <a:p>
            <a:pPr marL="285750" indent="-285750">
              <a:lnSpc>
                <a:spcPct val="200000"/>
              </a:lnSpc>
              <a:buClr>
                <a:srgbClr val="FF0000"/>
              </a:buClr>
              <a:buFont typeface="Wingdings" panose="05000000000000000000" pitchFamily="2" charset="2"/>
              <a:buChar char="§"/>
            </a:pPr>
            <a:r>
              <a:rPr lang="en-US" sz="1600" b="1" u="sng" dirty="0">
                <a:latin typeface="IBM Plex Sans" panose="020B0503050203000203" pitchFamily="34" charset="0"/>
              </a:rPr>
              <a:t>Features</a:t>
            </a:r>
          </a:p>
          <a:p>
            <a:pPr marL="583406" lvl="2" indent="-285750">
              <a:lnSpc>
                <a:spcPct val="200000"/>
              </a:lnSpc>
              <a:buClr>
                <a:srgbClr val="FF0000"/>
              </a:buClr>
              <a:buFont typeface="Wingdings" panose="05000000000000000000" pitchFamily="2" charset="2"/>
              <a:buChar char="§"/>
            </a:pPr>
            <a:r>
              <a:rPr lang="en-US" sz="1600" dirty="0">
                <a:latin typeface="IBM Plex Sans" panose="020B0503050203000203" pitchFamily="34" charset="0"/>
              </a:rPr>
              <a:t>List of solutions to common problems</a:t>
            </a:r>
            <a:endParaRPr lang="ru-RU" sz="1600" dirty="0">
              <a:latin typeface="IBM Plex Sans" panose="020B0503050203000203" pitchFamily="34" charset="0"/>
            </a:endParaRPr>
          </a:p>
        </p:txBody>
      </p:sp>
      <p:sp>
        <p:nvSpPr>
          <p:cNvPr id="5" name="Google Shape;162;p21">
            <a:extLst>
              <a:ext uri="{FF2B5EF4-FFF2-40B4-BE49-F238E27FC236}">
                <a16:creationId xmlns:a16="http://schemas.microsoft.com/office/drawing/2014/main" id="{6C5DA702-A666-41B6-9D9E-4714E0B35893}"/>
              </a:ext>
            </a:extLst>
          </p:cNvPr>
          <p:cNvSpPr txBox="1"/>
          <p:nvPr/>
        </p:nvSpPr>
        <p:spPr>
          <a:xfrm>
            <a:off x="556006" y="780676"/>
            <a:ext cx="5930846" cy="446254"/>
          </a:xfrm>
          <a:prstGeom prst="rect">
            <a:avLst/>
          </a:prstGeom>
          <a:noFill/>
          <a:ln>
            <a:noFill/>
          </a:ln>
        </p:spPr>
        <p:txBody>
          <a:bodyPr spcFirstLastPara="1" wrap="square" lIns="0" tIns="68569" rIns="0" bIns="68569" anchor="t" anchorCtr="0">
            <a:spAutoFit/>
          </a:bodyPr>
          <a:lstStyle/>
          <a:p>
            <a:r>
              <a:rPr lang="pl-PL" sz="2000" dirty="0" err="1">
                <a:solidFill>
                  <a:schemeClr val="tx1"/>
                </a:solidFill>
                <a:latin typeface="IBM Plex Serif Light"/>
                <a:ea typeface="IBM Plex Serif Light"/>
                <a:cs typeface="IBM Plex Serif Light"/>
                <a:sym typeface="IBM Plex Serif Light"/>
              </a:rPr>
              <a:t>Understand</a:t>
            </a:r>
            <a:r>
              <a:rPr lang="pl-PL" sz="2000" dirty="0">
                <a:solidFill>
                  <a:schemeClr val="tx1"/>
                </a:solidFill>
                <a:latin typeface="IBM Plex Serif Light"/>
                <a:ea typeface="IBM Plex Serif Light"/>
                <a:cs typeface="IBM Plex Serif Light"/>
                <a:sym typeface="IBM Plex Serif Light"/>
              </a:rPr>
              <a:t> the system == Architecture</a:t>
            </a:r>
            <a:endParaRPr sz="2000" dirty="0">
              <a:solidFill>
                <a:schemeClr val="tx1"/>
              </a:solidFill>
              <a:latin typeface="IBM Plex Serif Light"/>
              <a:ea typeface="IBM Plex Serif Light"/>
              <a:cs typeface="IBM Plex Serif Light"/>
              <a:sym typeface="IBM Plex Serif Light"/>
            </a:endParaRPr>
          </a:p>
        </p:txBody>
      </p:sp>
      <p:sp>
        <p:nvSpPr>
          <p:cNvPr id="6" name="object 3">
            <a:extLst>
              <a:ext uri="{FF2B5EF4-FFF2-40B4-BE49-F238E27FC236}">
                <a16:creationId xmlns:a16="http://schemas.microsoft.com/office/drawing/2014/main" id="{CA947816-A215-4D0F-8125-9BDC56B2FA34}"/>
              </a:ext>
            </a:extLst>
          </p:cNvPr>
          <p:cNvSpPr txBox="1"/>
          <p:nvPr/>
        </p:nvSpPr>
        <p:spPr>
          <a:xfrm>
            <a:off x="556006" y="515620"/>
            <a:ext cx="1196975" cy="121828"/>
          </a:xfrm>
          <a:prstGeom prst="rect">
            <a:avLst/>
          </a:prstGeom>
        </p:spPr>
        <p:txBody>
          <a:bodyPr vert="horz" wrap="square" lIns="0" tIns="6350" rIns="0" bIns="0" rtlCol="0">
            <a:spAutoFit/>
          </a:bodyPr>
          <a:lstStyle/>
          <a:p>
            <a:pPr marL="6350">
              <a:spcBef>
                <a:spcPts val="50"/>
              </a:spcBef>
            </a:pPr>
            <a:r>
              <a:rPr sz="750" b="1" spc="-8" dirty="0">
                <a:solidFill>
                  <a:srgbClr val="EB3D26"/>
                </a:solidFill>
                <a:latin typeface="IBM Plex Sans Light" panose="020B0403050203000203" pitchFamily="34" charset="0"/>
                <a:cs typeface="IBMPlexSans-Medium"/>
              </a:rPr>
              <a:t>iTechArt</a:t>
            </a:r>
            <a:r>
              <a:rPr sz="750" b="1" spc="-13" dirty="0">
                <a:solidFill>
                  <a:srgbClr val="EB3D26"/>
                </a:solidFill>
                <a:latin typeface="IBM Plex Sans Light" panose="020B0403050203000203" pitchFamily="34" charset="0"/>
                <a:cs typeface="IBMPlexSans-Medium"/>
              </a:rPr>
              <a:t> </a:t>
            </a:r>
            <a:r>
              <a:rPr sz="750" b="1" spc="-5" dirty="0">
                <a:solidFill>
                  <a:srgbClr val="EB3D26"/>
                </a:solidFill>
                <a:latin typeface="IBM Plex Sans Light" panose="020B0403050203000203" pitchFamily="34" charset="0"/>
                <a:cs typeface="IBMPlexSans-Medium"/>
              </a:rPr>
              <a:t>Poland</a:t>
            </a:r>
            <a:endParaRPr sz="750" b="1" dirty="0">
              <a:latin typeface="IBM Plex Sans Light" panose="020B0403050203000203" pitchFamily="34" charset="0"/>
              <a:cs typeface="IBMPlexSans-Medium"/>
            </a:endParaRPr>
          </a:p>
        </p:txBody>
      </p:sp>
      <p:pic>
        <p:nvPicPr>
          <p:cNvPr id="7" name="Obraz 6">
            <a:extLst>
              <a:ext uri="{FF2B5EF4-FFF2-40B4-BE49-F238E27FC236}">
                <a16:creationId xmlns:a16="http://schemas.microsoft.com/office/drawing/2014/main" id="{916EBD19-3975-4A32-88C5-EAB6E4304D9C}"/>
              </a:ext>
            </a:extLst>
          </p:cNvPr>
          <p:cNvPicPr>
            <a:picLocks noChangeAspect="1"/>
          </p:cNvPicPr>
          <p:nvPr/>
        </p:nvPicPr>
        <p:blipFill>
          <a:blip r:embed="rId3"/>
          <a:stretch>
            <a:fillRect/>
          </a:stretch>
        </p:blipFill>
        <p:spPr>
          <a:xfrm>
            <a:off x="6247985" y="2772071"/>
            <a:ext cx="2320828" cy="2002651"/>
          </a:xfrm>
          <a:prstGeom prst="rect">
            <a:avLst/>
          </a:prstGeom>
        </p:spPr>
      </p:pic>
    </p:spTree>
    <p:extLst>
      <p:ext uri="{BB962C8B-B14F-4D97-AF65-F5344CB8AC3E}">
        <p14:creationId xmlns:p14="http://schemas.microsoft.com/office/powerpoint/2010/main" val="41792374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2F5F5"/>
        </a:solidFill>
        <a:effectLst/>
      </p:bgPr>
    </p:bg>
    <p:spTree>
      <p:nvGrpSpPr>
        <p:cNvPr id="1" name="Shape 153"/>
        <p:cNvGrpSpPr/>
        <p:nvPr/>
      </p:nvGrpSpPr>
      <p:grpSpPr>
        <a:xfrm>
          <a:off x="0" y="0"/>
          <a:ext cx="0" cy="0"/>
          <a:chOff x="0" y="0"/>
          <a:chExt cx="0" cy="0"/>
        </a:xfrm>
      </p:grpSpPr>
      <p:sp>
        <p:nvSpPr>
          <p:cNvPr id="7" name="Rectangle 3">
            <a:extLst>
              <a:ext uri="{FF2B5EF4-FFF2-40B4-BE49-F238E27FC236}">
                <a16:creationId xmlns:a16="http://schemas.microsoft.com/office/drawing/2014/main" id="{700925BB-74CB-4791-972B-E35091390825}"/>
              </a:ext>
            </a:extLst>
          </p:cNvPr>
          <p:cNvSpPr>
            <a:spLocks noChangeArrowheads="1"/>
          </p:cNvSpPr>
          <p:nvPr/>
        </p:nvSpPr>
        <p:spPr bwMode="auto">
          <a:xfrm>
            <a:off x="1394060" y="1749080"/>
            <a:ext cx="4461158" cy="14062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eaLnBrk="0" fontAlgn="base" hangingPunct="0">
              <a:lnSpc>
                <a:spcPct val="200000"/>
              </a:lnSpc>
              <a:spcBef>
                <a:spcPct val="0"/>
              </a:spcBef>
              <a:spcAft>
                <a:spcPct val="0"/>
              </a:spcAft>
              <a:buClrTx/>
            </a:pPr>
            <a:r>
              <a:rPr lang="ru-RU" altLang="ru-RU" sz="1600" dirty="0" err="1">
                <a:solidFill>
                  <a:srgbClr val="9C27B0"/>
                </a:solidFill>
                <a:latin typeface="IBM Plex Sans" panose="020B0503050203000203" pitchFamily="34" charset="0"/>
              </a:rPr>
              <a:t>Order</a:t>
            </a:r>
            <a:r>
              <a:rPr lang="ru-RU" altLang="ru-RU" sz="1600" dirty="0">
                <a:solidFill>
                  <a:srgbClr val="37474F"/>
                </a:solidFill>
                <a:latin typeface="IBM Plex Sans" panose="020B0503050203000203" pitchFamily="34" charset="0"/>
              </a:rPr>
              <a:t> </a:t>
            </a:r>
            <a:r>
              <a:rPr lang="ru-RU" altLang="ru-RU" sz="1600" dirty="0" err="1">
                <a:solidFill>
                  <a:srgbClr val="37474F"/>
                </a:solidFill>
                <a:latin typeface="IBM Plex Sans" panose="020B0503050203000203" pitchFamily="34" charset="0"/>
              </a:rPr>
              <a:t>order</a:t>
            </a:r>
            <a:r>
              <a:rPr lang="ru-RU" altLang="ru-RU" sz="1600" dirty="0">
                <a:solidFill>
                  <a:srgbClr val="37474F"/>
                </a:solidFill>
                <a:latin typeface="IBM Plex Sans" panose="020B0503050203000203" pitchFamily="34" charset="0"/>
              </a:rPr>
              <a:t> = ... </a:t>
            </a:r>
            <a:endParaRPr lang="pl-PL" altLang="ru-RU" sz="1600" dirty="0">
              <a:solidFill>
                <a:srgbClr val="D81B60"/>
              </a:solidFill>
              <a:latin typeface="IBM Plex Sans" panose="020B0503050203000203" pitchFamily="34" charset="0"/>
            </a:endParaRPr>
          </a:p>
          <a:p>
            <a:pPr eaLnBrk="0" fontAlgn="base" hangingPunct="0">
              <a:lnSpc>
                <a:spcPct val="200000"/>
              </a:lnSpc>
              <a:spcBef>
                <a:spcPct val="0"/>
              </a:spcBef>
              <a:spcAft>
                <a:spcPct val="0"/>
              </a:spcAft>
              <a:buClrTx/>
            </a:pPr>
            <a:r>
              <a:rPr lang="ru-RU" altLang="ru-RU" sz="1600" dirty="0" err="1">
                <a:solidFill>
                  <a:srgbClr val="3F51B5"/>
                </a:solidFill>
                <a:latin typeface="IBM Plex Sans" panose="020B0503050203000203" pitchFamily="34" charset="0"/>
              </a:rPr>
              <a:t>var</a:t>
            </a:r>
            <a:r>
              <a:rPr lang="ru-RU" altLang="ru-RU" sz="1600" dirty="0">
                <a:solidFill>
                  <a:srgbClr val="37474F"/>
                </a:solidFill>
                <a:latin typeface="IBM Plex Sans" panose="020B0503050203000203" pitchFamily="34" charset="0"/>
              </a:rPr>
              <a:t> </a:t>
            </a:r>
            <a:r>
              <a:rPr lang="ru-RU" altLang="ru-RU" sz="1600" dirty="0" err="1">
                <a:solidFill>
                  <a:srgbClr val="37474F"/>
                </a:solidFill>
                <a:latin typeface="IBM Plex Sans" panose="020B0503050203000203" pitchFamily="34" charset="0"/>
              </a:rPr>
              <a:t>cust</a:t>
            </a:r>
            <a:r>
              <a:rPr lang="ru-RU" altLang="ru-RU" sz="1600" dirty="0">
                <a:solidFill>
                  <a:srgbClr val="37474F"/>
                </a:solidFill>
                <a:latin typeface="IBM Plex Sans" panose="020B0503050203000203" pitchFamily="34" charset="0"/>
              </a:rPr>
              <a:t> = </a:t>
            </a:r>
            <a:r>
              <a:rPr lang="ru-RU" altLang="ru-RU" sz="1600" dirty="0" err="1">
                <a:solidFill>
                  <a:srgbClr val="37474F"/>
                </a:solidFill>
                <a:latin typeface="IBM Plex Sans" panose="020B0503050203000203" pitchFamily="34" charset="0"/>
              </a:rPr>
              <a:t>customerRepo</a:t>
            </a:r>
            <a:r>
              <a:rPr lang="ru-RU" altLang="ru-RU" sz="1600" dirty="0">
                <a:solidFill>
                  <a:srgbClr val="37474F"/>
                </a:solidFill>
                <a:latin typeface="IBM Plex Sans" panose="020B0503050203000203" pitchFamily="34" charset="0"/>
              </a:rPr>
              <a:t>.</a:t>
            </a:r>
            <a:r>
              <a:rPr lang="pl-PL" altLang="ru-RU" sz="1600" dirty="0">
                <a:solidFill>
                  <a:srgbClr val="37474F"/>
                </a:solidFill>
                <a:latin typeface="IBM Plex Sans" panose="020B0503050203000203" pitchFamily="34" charset="0"/>
              </a:rPr>
              <a:t>findB</a:t>
            </a:r>
            <a:r>
              <a:rPr lang="ru-RU" altLang="ru-RU" sz="1600" dirty="0" err="1">
                <a:solidFill>
                  <a:srgbClr val="37474F"/>
                </a:solidFill>
                <a:latin typeface="IBM Plex Sans" panose="020B0503050203000203" pitchFamily="34" charset="0"/>
              </a:rPr>
              <a:t>yId</a:t>
            </a:r>
            <a:r>
              <a:rPr lang="ru-RU" altLang="ru-RU" sz="1600" dirty="0">
                <a:solidFill>
                  <a:srgbClr val="37474F"/>
                </a:solidFill>
                <a:latin typeface="IBM Plex Sans" panose="020B0503050203000203" pitchFamily="34" charset="0"/>
              </a:rPr>
              <a:t>(</a:t>
            </a:r>
            <a:r>
              <a:rPr lang="ru-RU" altLang="ru-RU" sz="1600" dirty="0" err="1">
                <a:solidFill>
                  <a:srgbClr val="37474F"/>
                </a:solidFill>
                <a:latin typeface="IBM Plex Sans" panose="020B0503050203000203" pitchFamily="34" charset="0"/>
              </a:rPr>
              <a:t>customerId</a:t>
            </a:r>
            <a:r>
              <a:rPr lang="ru-RU" altLang="ru-RU" sz="1600" dirty="0">
                <a:solidFill>
                  <a:srgbClr val="37474F"/>
                </a:solidFill>
                <a:latin typeface="IBM Plex Sans" panose="020B0503050203000203" pitchFamily="34" charset="0"/>
              </a:rPr>
              <a:t>); </a:t>
            </a:r>
            <a:endParaRPr lang="pl-PL" altLang="ru-RU" sz="1600" dirty="0">
              <a:solidFill>
                <a:srgbClr val="37474F"/>
              </a:solidFill>
              <a:latin typeface="IBM Plex Sans" panose="020B0503050203000203" pitchFamily="34" charset="0"/>
            </a:endParaRPr>
          </a:p>
          <a:p>
            <a:pPr eaLnBrk="0" fontAlgn="base" hangingPunct="0">
              <a:lnSpc>
                <a:spcPct val="200000"/>
              </a:lnSpc>
              <a:spcBef>
                <a:spcPct val="0"/>
              </a:spcBef>
              <a:spcAft>
                <a:spcPct val="0"/>
              </a:spcAft>
              <a:buClrTx/>
            </a:pPr>
            <a:r>
              <a:rPr lang="pl-PL" altLang="ru-RU" sz="1600" dirty="0">
                <a:solidFill>
                  <a:srgbClr val="37474F"/>
                </a:solidFill>
                <a:latin typeface="IBM Plex Sans" panose="020B0503050203000203" pitchFamily="34" charset="0"/>
              </a:rPr>
              <a:t>customerRepo</a:t>
            </a:r>
            <a:r>
              <a:rPr lang="ru-RU" altLang="ru-RU" sz="1600" dirty="0">
                <a:solidFill>
                  <a:srgbClr val="37474F"/>
                </a:solidFill>
                <a:latin typeface="IBM Plex Sans" panose="020B0503050203000203" pitchFamily="34" charset="0"/>
              </a:rPr>
              <a:t>.</a:t>
            </a:r>
            <a:r>
              <a:rPr lang="pl-PL" altLang="ru-RU" sz="1600" dirty="0">
                <a:solidFill>
                  <a:srgbClr val="37474F"/>
                </a:solidFill>
                <a:latin typeface="IBM Plex Sans" panose="020B0503050203000203" pitchFamily="34" charset="0"/>
              </a:rPr>
              <a:t>delete</a:t>
            </a:r>
            <a:r>
              <a:rPr lang="ru-RU" altLang="ru-RU" sz="1600" dirty="0">
                <a:solidFill>
                  <a:srgbClr val="37474F"/>
                </a:solidFill>
                <a:latin typeface="IBM Plex Sans" panose="020B0503050203000203" pitchFamily="34" charset="0"/>
              </a:rPr>
              <a:t>(</a:t>
            </a:r>
            <a:r>
              <a:rPr lang="ru-RU" altLang="ru-RU" sz="1600" dirty="0" err="1">
                <a:solidFill>
                  <a:srgbClr val="37474F"/>
                </a:solidFill>
                <a:latin typeface="IBM Plex Sans" panose="020B0503050203000203" pitchFamily="34" charset="0"/>
              </a:rPr>
              <a:t>cust</a:t>
            </a:r>
            <a:r>
              <a:rPr lang="ru-RU" altLang="ru-RU" sz="1600" dirty="0">
                <a:solidFill>
                  <a:srgbClr val="37474F"/>
                </a:solidFill>
                <a:latin typeface="IBM Plex Sans" panose="020B0503050203000203" pitchFamily="34" charset="0"/>
              </a:rPr>
              <a:t>); </a:t>
            </a:r>
            <a:endParaRPr lang="pl-PL" altLang="ru-RU" sz="1600" dirty="0">
              <a:solidFill>
                <a:srgbClr val="37474F"/>
              </a:solidFill>
              <a:latin typeface="IBM Plex Sans" panose="020B0503050203000203" pitchFamily="34" charset="0"/>
            </a:endParaRPr>
          </a:p>
        </p:txBody>
      </p:sp>
      <p:sp>
        <p:nvSpPr>
          <p:cNvPr id="5" name="Google Shape;162;p21">
            <a:extLst>
              <a:ext uri="{FF2B5EF4-FFF2-40B4-BE49-F238E27FC236}">
                <a16:creationId xmlns:a16="http://schemas.microsoft.com/office/drawing/2014/main" id="{D97530F6-0E83-4A75-8C81-E4222F6402DC}"/>
              </a:ext>
            </a:extLst>
          </p:cNvPr>
          <p:cNvSpPr txBox="1"/>
          <p:nvPr/>
        </p:nvSpPr>
        <p:spPr>
          <a:xfrm>
            <a:off x="556006" y="780676"/>
            <a:ext cx="5930846" cy="446254"/>
          </a:xfrm>
          <a:prstGeom prst="rect">
            <a:avLst/>
          </a:prstGeom>
          <a:noFill/>
          <a:ln>
            <a:noFill/>
          </a:ln>
        </p:spPr>
        <p:txBody>
          <a:bodyPr spcFirstLastPara="1" wrap="square" lIns="0" tIns="68569" rIns="0" bIns="68569" anchor="t" anchorCtr="0">
            <a:spAutoFit/>
          </a:bodyPr>
          <a:lstStyle/>
          <a:p>
            <a:r>
              <a:rPr lang="pl-PL" sz="2000" dirty="0">
                <a:solidFill>
                  <a:schemeClr val="tx1"/>
                </a:solidFill>
                <a:latin typeface="IBM Plex Serif Light"/>
                <a:ea typeface="IBM Plex Serif Light"/>
                <a:cs typeface="IBM Plex Serif Light"/>
                <a:sym typeface="IBM Plex Serif Light"/>
              </a:rPr>
              <a:t>Spring Data JPA: </a:t>
            </a:r>
            <a:r>
              <a:rPr lang="pl-PL" sz="2000" dirty="0" err="1">
                <a:solidFill>
                  <a:schemeClr val="tx1"/>
                </a:solidFill>
                <a:latin typeface="IBM Plex Serif Light"/>
                <a:ea typeface="IBM Plex Serif Light"/>
                <a:cs typeface="IBM Plex Serif Light"/>
                <a:sym typeface="IBM Plex Serif Light"/>
              </a:rPr>
              <a:t>Delete</a:t>
            </a:r>
            <a:r>
              <a:rPr lang="pl-PL" sz="2000" dirty="0">
                <a:solidFill>
                  <a:schemeClr val="tx1"/>
                </a:solidFill>
                <a:latin typeface="IBM Plex Serif Light"/>
                <a:ea typeface="IBM Plex Serif Light"/>
                <a:cs typeface="IBM Plex Serif Light"/>
                <a:sym typeface="IBM Plex Serif Light"/>
              </a:rPr>
              <a:t> </a:t>
            </a:r>
            <a:r>
              <a:rPr lang="pl-PL" sz="2000" dirty="0" err="1">
                <a:solidFill>
                  <a:schemeClr val="tx1"/>
                </a:solidFill>
                <a:latin typeface="IBM Plex Serif Light"/>
                <a:ea typeface="IBM Plex Serif Light"/>
                <a:cs typeface="IBM Plex Serif Light"/>
                <a:sym typeface="IBM Plex Serif Light"/>
              </a:rPr>
              <a:t>entity</a:t>
            </a:r>
            <a:endParaRPr sz="2000" dirty="0">
              <a:solidFill>
                <a:schemeClr val="tx1"/>
              </a:solidFill>
              <a:latin typeface="IBM Plex Serif Light"/>
              <a:ea typeface="IBM Plex Serif Light"/>
              <a:cs typeface="IBM Plex Serif Light"/>
              <a:sym typeface="IBM Plex Serif Light"/>
            </a:endParaRPr>
          </a:p>
        </p:txBody>
      </p:sp>
      <p:sp>
        <p:nvSpPr>
          <p:cNvPr id="6" name="object 3">
            <a:extLst>
              <a:ext uri="{FF2B5EF4-FFF2-40B4-BE49-F238E27FC236}">
                <a16:creationId xmlns:a16="http://schemas.microsoft.com/office/drawing/2014/main" id="{A2E3999C-39D7-44C9-9260-1A1E562A2E1C}"/>
              </a:ext>
            </a:extLst>
          </p:cNvPr>
          <p:cNvSpPr txBox="1"/>
          <p:nvPr/>
        </p:nvSpPr>
        <p:spPr>
          <a:xfrm>
            <a:off x="556006" y="515620"/>
            <a:ext cx="1196975" cy="121828"/>
          </a:xfrm>
          <a:prstGeom prst="rect">
            <a:avLst/>
          </a:prstGeom>
        </p:spPr>
        <p:txBody>
          <a:bodyPr vert="horz" wrap="square" lIns="0" tIns="6350" rIns="0" bIns="0" rtlCol="0">
            <a:spAutoFit/>
          </a:bodyPr>
          <a:lstStyle/>
          <a:p>
            <a:pPr marL="6350">
              <a:spcBef>
                <a:spcPts val="50"/>
              </a:spcBef>
            </a:pPr>
            <a:r>
              <a:rPr sz="750" b="1" spc="-8" dirty="0">
                <a:solidFill>
                  <a:srgbClr val="EB3D26"/>
                </a:solidFill>
                <a:latin typeface="IBM Plex Sans Light" panose="020B0403050203000203" pitchFamily="34" charset="0"/>
                <a:cs typeface="IBMPlexSans-Medium"/>
              </a:rPr>
              <a:t>iTechArt</a:t>
            </a:r>
            <a:r>
              <a:rPr sz="750" b="1" spc="-13" dirty="0">
                <a:solidFill>
                  <a:srgbClr val="EB3D26"/>
                </a:solidFill>
                <a:latin typeface="IBM Plex Sans Light" panose="020B0403050203000203" pitchFamily="34" charset="0"/>
                <a:cs typeface="IBMPlexSans-Medium"/>
              </a:rPr>
              <a:t> </a:t>
            </a:r>
            <a:r>
              <a:rPr sz="750" b="1" spc="-5" dirty="0">
                <a:solidFill>
                  <a:srgbClr val="EB3D26"/>
                </a:solidFill>
                <a:latin typeface="IBM Plex Sans Light" panose="020B0403050203000203" pitchFamily="34" charset="0"/>
                <a:cs typeface="IBMPlexSans-Medium"/>
              </a:rPr>
              <a:t>Poland</a:t>
            </a:r>
            <a:endParaRPr sz="750" b="1" dirty="0">
              <a:latin typeface="IBM Plex Sans Light" panose="020B0403050203000203" pitchFamily="34" charset="0"/>
              <a:cs typeface="IBMPlexSans-Medium"/>
            </a:endParaRPr>
          </a:p>
        </p:txBody>
      </p:sp>
    </p:spTree>
    <p:extLst>
      <p:ext uri="{BB962C8B-B14F-4D97-AF65-F5344CB8AC3E}">
        <p14:creationId xmlns:p14="http://schemas.microsoft.com/office/powerpoint/2010/main" val="17321720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2F4F4"/>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57BE147-FAE6-4E16-AF30-910C8DBAFA12}"/>
              </a:ext>
            </a:extLst>
          </p:cNvPr>
          <p:cNvSpPr>
            <a:spLocks noGrp="1"/>
          </p:cNvSpPr>
          <p:nvPr>
            <p:ph type="body" idx="1"/>
          </p:nvPr>
        </p:nvSpPr>
        <p:spPr>
          <a:xfrm>
            <a:off x="690072" y="1370158"/>
            <a:ext cx="8520600" cy="3416400"/>
          </a:xfrm>
        </p:spPr>
        <p:txBody>
          <a:bodyPr>
            <a:normAutofit/>
          </a:bodyPr>
          <a:lstStyle/>
          <a:p>
            <a:pPr>
              <a:lnSpc>
                <a:spcPct val="200000"/>
              </a:lnSpc>
              <a:buClr>
                <a:srgbClr val="FF0000"/>
              </a:buClr>
              <a:buFont typeface="Wingdings" panose="05000000000000000000" pitchFamily="2" charset="2"/>
              <a:buChar char="§"/>
            </a:pPr>
            <a:r>
              <a:rPr lang="pl-PL" sz="1600" dirty="0">
                <a:solidFill>
                  <a:schemeClr val="tx1"/>
                </a:solidFill>
                <a:latin typeface="IBM Plex Sans" panose="020B0503050203000203" pitchFamily="34" charset="0"/>
              </a:rPr>
              <a:t>You know almost everything</a:t>
            </a:r>
          </a:p>
          <a:p>
            <a:pPr>
              <a:lnSpc>
                <a:spcPct val="200000"/>
              </a:lnSpc>
              <a:buClr>
                <a:srgbClr val="FF0000"/>
              </a:buClr>
              <a:buFont typeface="Wingdings" panose="05000000000000000000" pitchFamily="2" charset="2"/>
              <a:buChar char="§"/>
            </a:pPr>
            <a:r>
              <a:rPr lang="pl-PL" sz="1600" dirty="0">
                <a:solidFill>
                  <a:schemeClr val="tx1"/>
                </a:solidFill>
                <a:latin typeface="IBM Plex Sans" panose="020B0503050203000203" pitchFamily="34" charset="0"/>
              </a:rPr>
              <a:t>Including</a:t>
            </a:r>
          </a:p>
          <a:p>
            <a:pPr lvl="1">
              <a:lnSpc>
                <a:spcPct val="200000"/>
              </a:lnSpc>
              <a:buClr>
                <a:srgbClr val="FF0000"/>
              </a:buClr>
              <a:buFont typeface="Wingdings" panose="05000000000000000000" pitchFamily="2" charset="2"/>
              <a:buChar char="§"/>
            </a:pPr>
            <a:r>
              <a:rPr lang="pl-PL" sz="1600" dirty="0">
                <a:solidFill>
                  <a:schemeClr val="tx1"/>
                </a:solidFill>
                <a:latin typeface="IBM Plex Sans" panose="020B0503050203000203" pitchFamily="34" charset="0"/>
              </a:rPr>
              <a:t>All features</a:t>
            </a:r>
            <a:r>
              <a:rPr lang="en-US" sz="1600" dirty="0">
                <a:solidFill>
                  <a:schemeClr val="tx1"/>
                </a:solidFill>
                <a:latin typeface="IBM Plex Sans" panose="020B0503050203000203" pitchFamily="34" charset="0"/>
              </a:rPr>
              <a:t> + their low-level details</a:t>
            </a:r>
            <a:endParaRPr lang="pl-PL" sz="1600" dirty="0">
              <a:solidFill>
                <a:schemeClr val="tx1"/>
              </a:solidFill>
              <a:latin typeface="IBM Plex Sans" panose="020B0503050203000203" pitchFamily="34" charset="0"/>
            </a:endParaRPr>
          </a:p>
          <a:p>
            <a:pPr lvl="1">
              <a:lnSpc>
                <a:spcPct val="200000"/>
              </a:lnSpc>
              <a:buClr>
                <a:srgbClr val="FF0000"/>
              </a:buClr>
              <a:buFont typeface="Wingdings" panose="05000000000000000000" pitchFamily="2" charset="2"/>
              <a:buChar char="§"/>
            </a:pPr>
            <a:r>
              <a:rPr lang="pl-PL" sz="1600" dirty="0">
                <a:solidFill>
                  <a:schemeClr val="tx1"/>
                </a:solidFill>
                <a:latin typeface="IBM Plex Sans" panose="020B0503050203000203" pitchFamily="34" charset="0"/>
              </a:rPr>
              <a:t>Use cases</a:t>
            </a:r>
          </a:p>
          <a:p>
            <a:pPr lvl="1">
              <a:lnSpc>
                <a:spcPct val="200000"/>
              </a:lnSpc>
              <a:buClr>
                <a:srgbClr val="FF0000"/>
              </a:buClr>
              <a:buFont typeface="Wingdings" panose="05000000000000000000" pitchFamily="2" charset="2"/>
              <a:buChar char="§"/>
            </a:pPr>
            <a:r>
              <a:rPr lang="pl-PL" sz="1600" dirty="0">
                <a:solidFill>
                  <a:schemeClr val="tx1"/>
                </a:solidFill>
                <a:latin typeface="IBM Plex Sans" panose="020B0503050203000203" pitchFamily="34" charset="0"/>
              </a:rPr>
              <a:t>Can compare to competitors</a:t>
            </a:r>
          </a:p>
          <a:p>
            <a:pPr lvl="1">
              <a:lnSpc>
                <a:spcPct val="200000"/>
              </a:lnSpc>
              <a:buClr>
                <a:srgbClr val="FF0000"/>
              </a:buClr>
              <a:buFont typeface="Wingdings" panose="05000000000000000000" pitchFamily="2" charset="2"/>
              <a:buChar char="§"/>
            </a:pPr>
            <a:r>
              <a:rPr lang="pl-PL" sz="1600" dirty="0">
                <a:solidFill>
                  <a:schemeClr val="tx1"/>
                </a:solidFill>
                <a:latin typeface="IBM Plex Sans" panose="020B0503050203000203" pitchFamily="34" charset="0"/>
              </a:rPr>
              <a:t>Issues &amp; bugs</a:t>
            </a:r>
            <a:endParaRPr lang="ru-RU" sz="1600" dirty="0">
              <a:solidFill>
                <a:schemeClr val="tx1"/>
              </a:solidFill>
              <a:latin typeface="IBM Plex Sans" panose="020B0503050203000203" pitchFamily="34" charset="0"/>
            </a:endParaRPr>
          </a:p>
        </p:txBody>
      </p:sp>
      <p:sp>
        <p:nvSpPr>
          <p:cNvPr id="6" name="Google Shape;162;p21">
            <a:extLst>
              <a:ext uri="{FF2B5EF4-FFF2-40B4-BE49-F238E27FC236}">
                <a16:creationId xmlns:a16="http://schemas.microsoft.com/office/drawing/2014/main" id="{F9573AB1-6D8E-46F7-90FC-D836ADC2666A}"/>
              </a:ext>
            </a:extLst>
          </p:cNvPr>
          <p:cNvSpPr txBox="1"/>
          <p:nvPr/>
        </p:nvSpPr>
        <p:spPr>
          <a:xfrm>
            <a:off x="556006" y="780676"/>
            <a:ext cx="5930846" cy="446254"/>
          </a:xfrm>
          <a:prstGeom prst="rect">
            <a:avLst/>
          </a:prstGeom>
          <a:noFill/>
          <a:ln>
            <a:noFill/>
          </a:ln>
        </p:spPr>
        <p:txBody>
          <a:bodyPr spcFirstLastPara="1" wrap="square" lIns="0" tIns="68569" rIns="0" bIns="68569" anchor="t" anchorCtr="0">
            <a:spAutoFit/>
          </a:bodyPr>
          <a:lstStyle/>
          <a:p>
            <a:r>
              <a:rPr lang="pl-PL" sz="2000" dirty="0" err="1">
                <a:solidFill>
                  <a:schemeClr val="tx1"/>
                </a:solidFill>
                <a:latin typeface="IBM Plex Serif Light"/>
                <a:ea typeface="IBM Plex Serif Light"/>
                <a:cs typeface="IBM Plex Serif Light"/>
                <a:sym typeface="IBM Plex Serif Light"/>
              </a:rPr>
              <a:t>Expert</a:t>
            </a:r>
            <a:r>
              <a:rPr lang="pl-PL" sz="2000" dirty="0">
                <a:solidFill>
                  <a:schemeClr val="tx1"/>
                </a:solidFill>
                <a:latin typeface="IBM Plex Serif Light"/>
                <a:ea typeface="IBM Plex Serif Light"/>
                <a:cs typeface="IBM Plex Serif Light"/>
                <a:sym typeface="IBM Plex Serif Light"/>
              </a:rPr>
              <a:t> </a:t>
            </a:r>
            <a:r>
              <a:rPr lang="pl-PL" sz="2000" dirty="0" err="1">
                <a:solidFill>
                  <a:schemeClr val="tx1"/>
                </a:solidFill>
                <a:latin typeface="IBM Plex Serif Light"/>
                <a:ea typeface="IBM Plex Serif Light"/>
                <a:cs typeface="IBM Plex Serif Light"/>
                <a:sym typeface="IBM Plex Serif Light"/>
              </a:rPr>
              <a:t>level</a:t>
            </a:r>
            <a:endParaRPr sz="2000" dirty="0">
              <a:solidFill>
                <a:schemeClr val="tx1"/>
              </a:solidFill>
              <a:latin typeface="IBM Plex Serif Light"/>
              <a:ea typeface="IBM Plex Serif Light"/>
              <a:cs typeface="IBM Plex Serif Light"/>
              <a:sym typeface="IBM Plex Serif Light"/>
            </a:endParaRPr>
          </a:p>
        </p:txBody>
      </p:sp>
      <p:sp>
        <p:nvSpPr>
          <p:cNvPr id="7" name="object 3">
            <a:extLst>
              <a:ext uri="{FF2B5EF4-FFF2-40B4-BE49-F238E27FC236}">
                <a16:creationId xmlns:a16="http://schemas.microsoft.com/office/drawing/2014/main" id="{0841B048-A2FF-40CD-BE9C-D2F867B4501B}"/>
              </a:ext>
            </a:extLst>
          </p:cNvPr>
          <p:cNvSpPr txBox="1"/>
          <p:nvPr/>
        </p:nvSpPr>
        <p:spPr>
          <a:xfrm>
            <a:off x="556006" y="515620"/>
            <a:ext cx="1196975" cy="121828"/>
          </a:xfrm>
          <a:prstGeom prst="rect">
            <a:avLst/>
          </a:prstGeom>
        </p:spPr>
        <p:txBody>
          <a:bodyPr vert="horz" wrap="square" lIns="0" tIns="6350" rIns="0" bIns="0" rtlCol="0">
            <a:spAutoFit/>
          </a:bodyPr>
          <a:lstStyle/>
          <a:p>
            <a:pPr marL="6350">
              <a:spcBef>
                <a:spcPts val="50"/>
              </a:spcBef>
            </a:pPr>
            <a:r>
              <a:rPr sz="750" b="1" spc="-8" dirty="0">
                <a:solidFill>
                  <a:srgbClr val="EB3D26"/>
                </a:solidFill>
                <a:latin typeface="IBM Plex Sans Light" panose="020B0403050203000203" pitchFamily="34" charset="0"/>
                <a:cs typeface="IBMPlexSans-Medium"/>
              </a:rPr>
              <a:t>iTechArt</a:t>
            </a:r>
            <a:r>
              <a:rPr sz="750" b="1" spc="-13" dirty="0">
                <a:solidFill>
                  <a:srgbClr val="EB3D26"/>
                </a:solidFill>
                <a:latin typeface="IBM Plex Sans Light" panose="020B0403050203000203" pitchFamily="34" charset="0"/>
                <a:cs typeface="IBMPlexSans-Medium"/>
              </a:rPr>
              <a:t> </a:t>
            </a:r>
            <a:r>
              <a:rPr sz="750" b="1" spc="-5" dirty="0">
                <a:solidFill>
                  <a:srgbClr val="EB3D26"/>
                </a:solidFill>
                <a:latin typeface="IBM Plex Sans Light" panose="020B0403050203000203" pitchFamily="34" charset="0"/>
                <a:cs typeface="IBMPlexSans-Medium"/>
              </a:rPr>
              <a:t>Poland</a:t>
            </a:r>
            <a:endParaRPr sz="750" b="1" dirty="0">
              <a:latin typeface="IBM Plex Sans Light" panose="020B0403050203000203" pitchFamily="34" charset="0"/>
              <a:cs typeface="IBMPlexSans-Medium"/>
            </a:endParaRPr>
          </a:p>
        </p:txBody>
      </p:sp>
      <p:pic>
        <p:nvPicPr>
          <p:cNvPr id="10" name="Obraz 9">
            <a:extLst>
              <a:ext uri="{FF2B5EF4-FFF2-40B4-BE49-F238E27FC236}">
                <a16:creationId xmlns:a16="http://schemas.microsoft.com/office/drawing/2014/main" id="{0D623382-8D52-49AE-822B-C446FD0F3FFD}"/>
              </a:ext>
            </a:extLst>
          </p:cNvPr>
          <p:cNvPicPr>
            <a:picLocks noChangeAspect="1"/>
          </p:cNvPicPr>
          <p:nvPr/>
        </p:nvPicPr>
        <p:blipFill>
          <a:blip r:embed="rId2"/>
          <a:stretch>
            <a:fillRect/>
          </a:stretch>
        </p:blipFill>
        <p:spPr>
          <a:xfrm>
            <a:off x="6327321" y="3158446"/>
            <a:ext cx="2126607" cy="1628112"/>
          </a:xfrm>
          <a:prstGeom prst="rect">
            <a:avLst/>
          </a:prstGeom>
        </p:spPr>
      </p:pic>
    </p:spTree>
    <p:extLst>
      <p:ext uri="{BB962C8B-B14F-4D97-AF65-F5344CB8AC3E}">
        <p14:creationId xmlns:p14="http://schemas.microsoft.com/office/powerpoint/2010/main" val="6733536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2F4F4"/>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273BAC9D-2AE6-494E-BBBC-6E36991F9239}"/>
              </a:ext>
            </a:extLst>
          </p:cNvPr>
          <p:cNvSpPr txBox="1">
            <a:spLocks/>
          </p:cNvSpPr>
          <p:nvPr/>
        </p:nvSpPr>
        <p:spPr>
          <a:xfrm>
            <a:off x="1376775" y="876245"/>
            <a:ext cx="6390450" cy="429525"/>
          </a:xfrm>
          <a:prstGeom prst="rect">
            <a:avLst/>
          </a:prstGeom>
          <a:noFill/>
          <a:ln>
            <a:noFill/>
          </a:ln>
        </p:spPr>
        <p:txBody>
          <a:bodyPr spcFirstLastPara="1" wrap="square" lIns="68569" tIns="68569" rIns="68569" bIns="68569" anchor="ctr" anchorCtr="0">
            <a:normAutofit fontScale="82500" lnSpcReduction="20000"/>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9pPr>
          </a:lstStyle>
          <a:p>
            <a:endParaRPr lang="ru-RU" sz="2700" dirty="0"/>
          </a:p>
        </p:txBody>
      </p:sp>
      <p:sp>
        <p:nvSpPr>
          <p:cNvPr id="11" name="Title 1">
            <a:extLst>
              <a:ext uri="{FF2B5EF4-FFF2-40B4-BE49-F238E27FC236}">
                <a16:creationId xmlns:a16="http://schemas.microsoft.com/office/drawing/2014/main" id="{F8A88373-A994-4063-B21F-9CC05F975D4B}"/>
              </a:ext>
            </a:extLst>
          </p:cNvPr>
          <p:cNvSpPr txBox="1">
            <a:spLocks/>
          </p:cNvSpPr>
          <p:nvPr/>
        </p:nvSpPr>
        <p:spPr>
          <a:xfrm>
            <a:off x="3238683" y="676990"/>
            <a:ext cx="4245936" cy="429525"/>
          </a:xfrm>
          <a:prstGeom prst="rect">
            <a:avLst/>
          </a:prstGeom>
          <a:noFill/>
          <a:ln>
            <a:noFill/>
          </a:ln>
        </p:spPr>
        <p:txBody>
          <a:bodyPr spcFirstLastPara="1" wrap="square" lIns="68569" tIns="68569" rIns="68569" bIns="68569"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9pPr>
          </a:lstStyle>
          <a:p>
            <a:pPr algn="l"/>
            <a:r>
              <a:rPr lang="pl-PL" b="1" dirty="0">
                <a:solidFill>
                  <a:srgbClr val="EB3D26"/>
                </a:solidFill>
                <a:latin typeface="IBM Plex Serif Light"/>
                <a:ea typeface="IBM Plex Serif Light"/>
                <a:cs typeface="IBM Plex Serif Light"/>
                <a:sym typeface="IBM Plex Serif Light"/>
              </a:rPr>
              <a:t>Why evolve?</a:t>
            </a:r>
            <a:endParaRPr lang="ru-RU" b="1" dirty="0"/>
          </a:p>
        </p:txBody>
      </p:sp>
      <p:pic>
        <p:nvPicPr>
          <p:cNvPr id="7" name="Obraz 6">
            <a:extLst>
              <a:ext uri="{FF2B5EF4-FFF2-40B4-BE49-F238E27FC236}">
                <a16:creationId xmlns:a16="http://schemas.microsoft.com/office/drawing/2014/main" id="{9E5F4E14-0EE9-4B4F-BA20-D0A3FA4EC8C8}"/>
              </a:ext>
            </a:extLst>
          </p:cNvPr>
          <p:cNvPicPr>
            <a:picLocks noChangeAspect="1"/>
          </p:cNvPicPr>
          <p:nvPr/>
        </p:nvPicPr>
        <p:blipFill>
          <a:blip r:embed="rId3"/>
          <a:stretch>
            <a:fillRect/>
          </a:stretch>
        </p:blipFill>
        <p:spPr>
          <a:xfrm>
            <a:off x="929636" y="2093235"/>
            <a:ext cx="1319947" cy="1479064"/>
          </a:xfrm>
          <a:prstGeom prst="rect">
            <a:avLst/>
          </a:prstGeom>
        </p:spPr>
      </p:pic>
      <p:pic>
        <p:nvPicPr>
          <p:cNvPr id="8" name="Obraz 7">
            <a:extLst>
              <a:ext uri="{FF2B5EF4-FFF2-40B4-BE49-F238E27FC236}">
                <a16:creationId xmlns:a16="http://schemas.microsoft.com/office/drawing/2014/main" id="{AEB0EF84-B33F-40D6-AE27-ABD72929CBAE}"/>
              </a:ext>
            </a:extLst>
          </p:cNvPr>
          <p:cNvPicPr>
            <a:picLocks noChangeAspect="1"/>
          </p:cNvPicPr>
          <p:nvPr/>
        </p:nvPicPr>
        <p:blipFill>
          <a:blip r:embed="rId4"/>
          <a:stretch>
            <a:fillRect/>
          </a:stretch>
        </p:blipFill>
        <p:spPr>
          <a:xfrm>
            <a:off x="3701855" y="1793136"/>
            <a:ext cx="2120791" cy="1830038"/>
          </a:xfrm>
          <a:prstGeom prst="rect">
            <a:avLst/>
          </a:prstGeom>
        </p:spPr>
      </p:pic>
      <p:pic>
        <p:nvPicPr>
          <p:cNvPr id="12" name="Obraz 11">
            <a:extLst>
              <a:ext uri="{FF2B5EF4-FFF2-40B4-BE49-F238E27FC236}">
                <a16:creationId xmlns:a16="http://schemas.microsoft.com/office/drawing/2014/main" id="{892472DB-7FE5-406F-ABB8-C61F60410008}"/>
              </a:ext>
            </a:extLst>
          </p:cNvPr>
          <p:cNvPicPr>
            <a:picLocks noChangeAspect="1"/>
          </p:cNvPicPr>
          <p:nvPr/>
        </p:nvPicPr>
        <p:blipFill>
          <a:blip r:embed="rId5"/>
          <a:stretch>
            <a:fillRect/>
          </a:stretch>
        </p:blipFill>
        <p:spPr>
          <a:xfrm>
            <a:off x="6581879" y="1999515"/>
            <a:ext cx="2120791" cy="1623659"/>
          </a:xfrm>
          <a:prstGeom prst="rect">
            <a:avLst/>
          </a:prstGeom>
        </p:spPr>
      </p:pic>
      <p:sp>
        <p:nvSpPr>
          <p:cNvPr id="2" name="pole tekstowe 1">
            <a:extLst>
              <a:ext uri="{FF2B5EF4-FFF2-40B4-BE49-F238E27FC236}">
                <a16:creationId xmlns:a16="http://schemas.microsoft.com/office/drawing/2014/main" id="{2994AF43-5480-4BD6-8436-C8BC82E73046}"/>
              </a:ext>
            </a:extLst>
          </p:cNvPr>
          <p:cNvSpPr txBox="1"/>
          <p:nvPr/>
        </p:nvSpPr>
        <p:spPr>
          <a:xfrm>
            <a:off x="1039761" y="3709219"/>
            <a:ext cx="1209822" cy="338554"/>
          </a:xfrm>
          <a:prstGeom prst="rect">
            <a:avLst/>
          </a:prstGeom>
          <a:noFill/>
        </p:spPr>
        <p:txBody>
          <a:bodyPr wrap="square" rtlCol="0">
            <a:spAutoFit/>
          </a:bodyPr>
          <a:lstStyle/>
          <a:p>
            <a:r>
              <a:rPr lang="pl-PL" sz="1600" dirty="0" err="1">
                <a:latin typeface="IBM Plex Sans" panose="020B0503050203000203" pitchFamily="34" charset="0"/>
              </a:rPr>
              <a:t>Bulbasaur</a:t>
            </a:r>
            <a:endParaRPr lang="en-US" sz="1600" dirty="0">
              <a:latin typeface="IBM Plex Sans" panose="020B0503050203000203" pitchFamily="34" charset="0"/>
            </a:endParaRPr>
          </a:p>
        </p:txBody>
      </p:sp>
      <p:sp>
        <p:nvSpPr>
          <p:cNvPr id="13" name="pole tekstowe 12">
            <a:extLst>
              <a:ext uri="{FF2B5EF4-FFF2-40B4-BE49-F238E27FC236}">
                <a16:creationId xmlns:a16="http://schemas.microsoft.com/office/drawing/2014/main" id="{A3BCC8E0-8A10-47E4-91DA-7AA9A72031DB}"/>
              </a:ext>
            </a:extLst>
          </p:cNvPr>
          <p:cNvSpPr txBox="1"/>
          <p:nvPr/>
        </p:nvSpPr>
        <p:spPr>
          <a:xfrm>
            <a:off x="4309484" y="3709219"/>
            <a:ext cx="1209822" cy="338554"/>
          </a:xfrm>
          <a:prstGeom prst="rect">
            <a:avLst/>
          </a:prstGeom>
          <a:noFill/>
        </p:spPr>
        <p:txBody>
          <a:bodyPr wrap="square" rtlCol="0">
            <a:spAutoFit/>
          </a:bodyPr>
          <a:lstStyle/>
          <a:p>
            <a:r>
              <a:rPr lang="pl-PL" sz="1600" dirty="0" err="1">
                <a:latin typeface="IBM Plex Sans" panose="020B0503050203000203" pitchFamily="34" charset="0"/>
              </a:rPr>
              <a:t>Ivysaur</a:t>
            </a:r>
            <a:endParaRPr lang="en-US" sz="1600" dirty="0">
              <a:latin typeface="IBM Plex Sans" panose="020B0503050203000203" pitchFamily="34" charset="0"/>
            </a:endParaRPr>
          </a:p>
        </p:txBody>
      </p:sp>
      <p:sp>
        <p:nvSpPr>
          <p:cNvPr id="14" name="pole tekstowe 13">
            <a:extLst>
              <a:ext uri="{FF2B5EF4-FFF2-40B4-BE49-F238E27FC236}">
                <a16:creationId xmlns:a16="http://schemas.microsoft.com/office/drawing/2014/main" id="{D5B891B3-A3BC-4A9E-B816-0843F04BA997}"/>
              </a:ext>
            </a:extLst>
          </p:cNvPr>
          <p:cNvSpPr txBox="1"/>
          <p:nvPr/>
        </p:nvSpPr>
        <p:spPr>
          <a:xfrm>
            <a:off x="7037363" y="3708722"/>
            <a:ext cx="1209822" cy="338554"/>
          </a:xfrm>
          <a:prstGeom prst="rect">
            <a:avLst/>
          </a:prstGeom>
          <a:noFill/>
        </p:spPr>
        <p:txBody>
          <a:bodyPr wrap="square" rtlCol="0">
            <a:spAutoFit/>
          </a:bodyPr>
          <a:lstStyle/>
          <a:p>
            <a:r>
              <a:rPr lang="pl-PL" sz="1600" dirty="0" err="1">
                <a:latin typeface="IBM Plex Sans" panose="020B0503050203000203" pitchFamily="34" charset="0"/>
              </a:rPr>
              <a:t>Venusaur</a:t>
            </a:r>
            <a:endParaRPr lang="en-US" sz="1600" dirty="0">
              <a:latin typeface="IBM Plex Sans" panose="020B0503050203000203" pitchFamily="34" charset="0"/>
            </a:endParaRPr>
          </a:p>
        </p:txBody>
      </p:sp>
      <p:sp>
        <p:nvSpPr>
          <p:cNvPr id="15" name="Arrow: Right 1">
            <a:extLst>
              <a:ext uri="{FF2B5EF4-FFF2-40B4-BE49-F238E27FC236}">
                <a16:creationId xmlns:a16="http://schemas.microsoft.com/office/drawing/2014/main" id="{68CBB5C8-4E53-423F-908C-A9B60E11AB50}"/>
              </a:ext>
            </a:extLst>
          </p:cNvPr>
          <p:cNvSpPr/>
          <p:nvPr/>
        </p:nvSpPr>
        <p:spPr>
          <a:xfrm>
            <a:off x="2606696" y="2771840"/>
            <a:ext cx="968444" cy="274069"/>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050"/>
          </a:p>
        </p:txBody>
      </p:sp>
      <p:sp>
        <p:nvSpPr>
          <p:cNvPr id="16" name="Arrow: Right 1">
            <a:extLst>
              <a:ext uri="{FF2B5EF4-FFF2-40B4-BE49-F238E27FC236}">
                <a16:creationId xmlns:a16="http://schemas.microsoft.com/office/drawing/2014/main" id="{9BF3FE6B-AFFF-4164-8668-FEBD9B8BA23A}"/>
              </a:ext>
            </a:extLst>
          </p:cNvPr>
          <p:cNvSpPr/>
          <p:nvPr/>
        </p:nvSpPr>
        <p:spPr>
          <a:xfrm>
            <a:off x="5613435" y="2771839"/>
            <a:ext cx="968444" cy="274069"/>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050"/>
          </a:p>
        </p:txBody>
      </p:sp>
      <p:sp>
        <p:nvSpPr>
          <p:cNvPr id="3" name="pole tekstowe 2">
            <a:extLst>
              <a:ext uri="{FF2B5EF4-FFF2-40B4-BE49-F238E27FC236}">
                <a16:creationId xmlns:a16="http://schemas.microsoft.com/office/drawing/2014/main" id="{0B17EBA2-5222-4D8A-8378-262F0CAB23AD}"/>
              </a:ext>
            </a:extLst>
          </p:cNvPr>
          <p:cNvSpPr txBox="1"/>
          <p:nvPr/>
        </p:nvSpPr>
        <p:spPr>
          <a:xfrm>
            <a:off x="2769317" y="2569655"/>
            <a:ext cx="1081322" cy="276999"/>
          </a:xfrm>
          <a:prstGeom prst="rect">
            <a:avLst/>
          </a:prstGeom>
          <a:noFill/>
        </p:spPr>
        <p:txBody>
          <a:bodyPr wrap="square" rtlCol="0">
            <a:spAutoFit/>
          </a:bodyPr>
          <a:lstStyle/>
          <a:p>
            <a:r>
              <a:rPr lang="pl-PL" sz="1200" dirty="0" err="1">
                <a:latin typeface="IBM Plex Sans" panose="020B0503050203000203" pitchFamily="34" charset="0"/>
              </a:rPr>
              <a:t>Lvl</a:t>
            </a:r>
            <a:r>
              <a:rPr lang="pl-PL" sz="1200" dirty="0">
                <a:latin typeface="IBM Plex Sans" panose="020B0503050203000203" pitchFamily="34" charset="0"/>
              </a:rPr>
              <a:t> 16</a:t>
            </a:r>
            <a:endParaRPr lang="en-US" sz="1200" dirty="0">
              <a:latin typeface="IBM Plex Sans" panose="020B0503050203000203" pitchFamily="34" charset="0"/>
            </a:endParaRPr>
          </a:p>
        </p:txBody>
      </p:sp>
      <p:sp>
        <p:nvSpPr>
          <p:cNvPr id="17" name="pole tekstowe 16">
            <a:extLst>
              <a:ext uri="{FF2B5EF4-FFF2-40B4-BE49-F238E27FC236}">
                <a16:creationId xmlns:a16="http://schemas.microsoft.com/office/drawing/2014/main" id="{2AFABD99-286B-45E5-B57E-D606B8AEC816}"/>
              </a:ext>
            </a:extLst>
          </p:cNvPr>
          <p:cNvSpPr txBox="1"/>
          <p:nvPr/>
        </p:nvSpPr>
        <p:spPr>
          <a:xfrm>
            <a:off x="5762219" y="2574106"/>
            <a:ext cx="1081322" cy="276999"/>
          </a:xfrm>
          <a:prstGeom prst="rect">
            <a:avLst/>
          </a:prstGeom>
          <a:noFill/>
        </p:spPr>
        <p:txBody>
          <a:bodyPr wrap="square" rtlCol="0">
            <a:spAutoFit/>
          </a:bodyPr>
          <a:lstStyle/>
          <a:p>
            <a:r>
              <a:rPr lang="pl-PL" sz="1200" dirty="0" err="1">
                <a:latin typeface="IBM Plex Sans" panose="020B0503050203000203" pitchFamily="34" charset="0"/>
              </a:rPr>
              <a:t>Lvl</a:t>
            </a:r>
            <a:r>
              <a:rPr lang="pl-PL" sz="1200" dirty="0">
                <a:latin typeface="IBM Plex Sans" panose="020B0503050203000203" pitchFamily="34" charset="0"/>
              </a:rPr>
              <a:t> 32</a:t>
            </a:r>
            <a:endParaRPr lang="en-US" sz="1200" dirty="0">
              <a:latin typeface="IBM Plex Sans" panose="020B0503050203000203" pitchFamily="34" charset="0"/>
            </a:endParaRPr>
          </a:p>
        </p:txBody>
      </p:sp>
    </p:spTree>
    <p:extLst>
      <p:ext uri="{BB962C8B-B14F-4D97-AF65-F5344CB8AC3E}">
        <p14:creationId xmlns:p14="http://schemas.microsoft.com/office/powerpoint/2010/main" val="13339992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EEEF835A-9624-4D15-BC65-0947782B01D7}"/>
              </a:ext>
            </a:extLst>
          </p:cNvPr>
          <p:cNvSpPr>
            <a:spLocks noChangeArrowheads="1"/>
          </p:cNvSpPr>
          <p:nvPr/>
        </p:nvSpPr>
        <p:spPr bwMode="auto">
          <a:xfrm>
            <a:off x="5573040" y="1003803"/>
            <a:ext cx="3112928" cy="46751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eaLnBrk="0" fontAlgn="base" hangingPunct="0">
              <a:lnSpc>
                <a:spcPct val="150000"/>
              </a:lnSpc>
              <a:spcBef>
                <a:spcPct val="0"/>
              </a:spcBef>
              <a:spcAft>
                <a:spcPct val="0"/>
              </a:spcAft>
              <a:buClrTx/>
            </a:pPr>
            <a:r>
              <a:rPr lang="ru-RU" altLang="ru-RU" sz="1200" dirty="0">
                <a:solidFill>
                  <a:srgbClr val="37474F"/>
                </a:solidFill>
                <a:latin typeface="IBM Plex Sans" panose="020B0503050203000203" pitchFamily="34" charset="0"/>
                <a:cs typeface="Calibri" panose="020F0502020204030204" pitchFamily="34" charset="0"/>
              </a:rPr>
              <a:t>@Entity </a:t>
            </a:r>
            <a:r>
              <a:rPr lang="ru-RU" altLang="ru-RU" sz="1200" dirty="0" err="1">
                <a:solidFill>
                  <a:srgbClr val="3F51B5"/>
                </a:solidFill>
                <a:latin typeface="IBM Plex Sans" panose="020B0503050203000203" pitchFamily="34" charset="0"/>
                <a:cs typeface="Calibri" panose="020F0502020204030204" pitchFamily="34" charset="0"/>
              </a:rPr>
              <a:t>class</a:t>
            </a:r>
            <a:r>
              <a:rPr lang="ru-RU" altLang="ru-RU" sz="1200" dirty="0">
                <a:solidFill>
                  <a:srgbClr val="37474F"/>
                </a:solidFill>
                <a:latin typeface="IBM Plex Sans" panose="020B0503050203000203" pitchFamily="34" charset="0"/>
                <a:cs typeface="Calibri" panose="020F0502020204030204" pitchFamily="34" charset="0"/>
              </a:rPr>
              <a:t> </a:t>
            </a:r>
            <a:r>
              <a:rPr lang="ru-RU" altLang="ru-RU" sz="1200" dirty="0">
                <a:solidFill>
                  <a:srgbClr val="9C27B0"/>
                </a:solidFill>
                <a:latin typeface="IBM Plex Sans" panose="020B0503050203000203" pitchFamily="34" charset="0"/>
                <a:cs typeface="Calibri" panose="020F0502020204030204" pitchFamily="34" charset="0"/>
              </a:rPr>
              <a:t>Customer</a:t>
            </a:r>
            <a:r>
              <a:rPr lang="ru-RU" altLang="ru-RU" sz="1200" dirty="0">
                <a:solidFill>
                  <a:srgbClr val="37474F"/>
                </a:solidFill>
                <a:latin typeface="IBM Plex Sans" panose="020B0503050203000203" pitchFamily="34" charset="0"/>
                <a:cs typeface="Calibri" panose="020F0502020204030204" pitchFamily="34" charset="0"/>
              </a:rPr>
              <a:t> { </a:t>
            </a:r>
            <a:endParaRPr lang="pl-PL" altLang="ru-RU" sz="1200" dirty="0">
              <a:solidFill>
                <a:srgbClr val="37474F"/>
              </a:solidFill>
              <a:latin typeface="IBM Plex Sans" panose="020B0503050203000203" pitchFamily="34" charset="0"/>
              <a:cs typeface="Calibri" panose="020F0502020204030204" pitchFamily="34" charset="0"/>
            </a:endParaRPr>
          </a:p>
          <a:p>
            <a:pPr eaLnBrk="0" fontAlgn="base" hangingPunct="0">
              <a:lnSpc>
                <a:spcPct val="150000"/>
              </a:lnSpc>
              <a:spcBef>
                <a:spcPct val="0"/>
              </a:spcBef>
              <a:spcAft>
                <a:spcPct val="0"/>
              </a:spcAft>
              <a:buClrTx/>
            </a:pPr>
            <a:r>
              <a:rPr lang="pl-PL" altLang="ru-RU" sz="1200" dirty="0">
                <a:solidFill>
                  <a:srgbClr val="37474F"/>
                </a:solidFill>
                <a:latin typeface="IBM Plex Sans" panose="020B0503050203000203" pitchFamily="34" charset="0"/>
                <a:cs typeface="Calibri" panose="020F0502020204030204" pitchFamily="34" charset="0"/>
              </a:rPr>
              <a:t>        </a:t>
            </a:r>
            <a:r>
              <a:rPr lang="ru-RU" altLang="ru-RU" sz="1200" dirty="0">
                <a:solidFill>
                  <a:srgbClr val="37474F"/>
                </a:solidFill>
                <a:latin typeface="IBM Plex Sans" panose="020B0503050203000203" pitchFamily="34" charset="0"/>
                <a:cs typeface="Calibri" panose="020F0502020204030204" pitchFamily="34" charset="0"/>
              </a:rPr>
              <a:t>@Id </a:t>
            </a:r>
            <a:r>
              <a:rPr lang="ru-RU" altLang="ru-RU" sz="1200" dirty="0" err="1">
                <a:solidFill>
                  <a:srgbClr val="9C27B0"/>
                </a:solidFill>
                <a:latin typeface="IBM Plex Sans" panose="020B0503050203000203" pitchFamily="34" charset="0"/>
                <a:cs typeface="Calibri" panose="020F0502020204030204" pitchFamily="34" charset="0"/>
              </a:rPr>
              <a:t>Integer</a:t>
            </a:r>
            <a:r>
              <a:rPr lang="ru-RU" altLang="ru-RU" sz="1200" dirty="0">
                <a:solidFill>
                  <a:srgbClr val="37474F"/>
                </a:solidFill>
                <a:latin typeface="IBM Plex Sans" panose="020B0503050203000203" pitchFamily="34" charset="0"/>
                <a:cs typeface="Calibri" panose="020F0502020204030204" pitchFamily="34" charset="0"/>
              </a:rPr>
              <a:t> </a:t>
            </a:r>
            <a:r>
              <a:rPr lang="ru-RU" altLang="ru-RU" sz="1200" dirty="0" err="1">
                <a:solidFill>
                  <a:srgbClr val="37474F"/>
                </a:solidFill>
                <a:latin typeface="IBM Plex Sans" panose="020B0503050203000203" pitchFamily="34" charset="0"/>
                <a:cs typeface="Calibri" panose="020F0502020204030204" pitchFamily="34" charset="0"/>
              </a:rPr>
              <a:t>id</a:t>
            </a:r>
            <a:r>
              <a:rPr lang="ru-RU" altLang="ru-RU" sz="1200" dirty="0">
                <a:solidFill>
                  <a:srgbClr val="37474F"/>
                </a:solidFill>
                <a:latin typeface="IBM Plex Sans" panose="020B0503050203000203" pitchFamily="34" charset="0"/>
                <a:cs typeface="Calibri" panose="020F0502020204030204" pitchFamily="34" charset="0"/>
              </a:rPr>
              <a:t>;</a:t>
            </a:r>
            <a:endParaRPr lang="pl-PL" altLang="ru-RU" sz="1200" dirty="0">
              <a:solidFill>
                <a:srgbClr val="37474F"/>
              </a:solidFill>
              <a:latin typeface="IBM Plex Sans" panose="020B0503050203000203" pitchFamily="34" charset="0"/>
              <a:cs typeface="Calibri" panose="020F0502020204030204" pitchFamily="34" charset="0"/>
            </a:endParaRPr>
          </a:p>
          <a:p>
            <a:pPr eaLnBrk="0" fontAlgn="base" hangingPunct="0">
              <a:lnSpc>
                <a:spcPct val="150000"/>
              </a:lnSpc>
              <a:spcBef>
                <a:spcPct val="0"/>
              </a:spcBef>
              <a:spcAft>
                <a:spcPct val="0"/>
              </a:spcAft>
              <a:buClrTx/>
            </a:pPr>
            <a:r>
              <a:rPr lang="pl-PL" altLang="ru-RU" sz="1200" dirty="0">
                <a:solidFill>
                  <a:srgbClr val="9C27B0"/>
                </a:solidFill>
                <a:latin typeface="IBM Plex Sans" panose="020B0503050203000203" pitchFamily="34" charset="0"/>
                <a:cs typeface="Calibri" panose="020F0502020204030204" pitchFamily="34" charset="0"/>
              </a:rPr>
              <a:t>         </a:t>
            </a:r>
            <a:r>
              <a:rPr lang="ru-RU" altLang="ru-RU" sz="1200" dirty="0" err="1">
                <a:solidFill>
                  <a:srgbClr val="9C27B0"/>
                </a:solidFill>
                <a:latin typeface="IBM Plex Sans" panose="020B0503050203000203" pitchFamily="34" charset="0"/>
                <a:cs typeface="Calibri" panose="020F0502020204030204" pitchFamily="34" charset="0"/>
              </a:rPr>
              <a:t>String</a:t>
            </a:r>
            <a:r>
              <a:rPr lang="ru-RU" altLang="ru-RU" sz="1200" dirty="0">
                <a:solidFill>
                  <a:srgbClr val="37474F"/>
                </a:solidFill>
                <a:latin typeface="IBM Plex Sans" panose="020B0503050203000203" pitchFamily="34" charset="0"/>
                <a:cs typeface="Calibri" panose="020F0502020204030204" pitchFamily="34" charset="0"/>
              </a:rPr>
              <a:t> </a:t>
            </a:r>
            <a:r>
              <a:rPr lang="ru-RU" altLang="ru-RU" sz="1200" dirty="0" err="1">
                <a:solidFill>
                  <a:srgbClr val="37474F"/>
                </a:solidFill>
                <a:latin typeface="IBM Plex Sans" panose="020B0503050203000203" pitchFamily="34" charset="0"/>
                <a:cs typeface="Calibri" panose="020F0502020204030204" pitchFamily="34" charset="0"/>
              </a:rPr>
              <a:t>name</a:t>
            </a:r>
            <a:r>
              <a:rPr lang="ru-RU" altLang="ru-RU" sz="1200" dirty="0">
                <a:solidFill>
                  <a:srgbClr val="37474F"/>
                </a:solidFill>
                <a:latin typeface="IBM Plex Sans" panose="020B0503050203000203" pitchFamily="34" charset="0"/>
                <a:cs typeface="Calibri" panose="020F0502020204030204" pitchFamily="34" charset="0"/>
              </a:rPr>
              <a:t>; </a:t>
            </a:r>
            <a:endParaRPr lang="pl-PL" altLang="ru-RU" sz="1200" dirty="0">
              <a:solidFill>
                <a:srgbClr val="37474F"/>
              </a:solidFill>
              <a:latin typeface="IBM Plex Sans" panose="020B0503050203000203" pitchFamily="34" charset="0"/>
              <a:cs typeface="Calibri" panose="020F0502020204030204" pitchFamily="34" charset="0"/>
            </a:endParaRPr>
          </a:p>
          <a:p>
            <a:pPr eaLnBrk="0" fontAlgn="base" hangingPunct="0">
              <a:lnSpc>
                <a:spcPct val="150000"/>
              </a:lnSpc>
              <a:spcBef>
                <a:spcPct val="0"/>
              </a:spcBef>
              <a:spcAft>
                <a:spcPct val="0"/>
              </a:spcAft>
              <a:buClrTx/>
            </a:pPr>
            <a:r>
              <a:rPr lang="pl-PL" altLang="ru-RU" sz="1200" dirty="0">
                <a:solidFill>
                  <a:srgbClr val="37474F"/>
                </a:solidFill>
                <a:latin typeface="IBM Plex Sans" panose="020B0503050203000203" pitchFamily="34" charset="0"/>
                <a:cs typeface="Calibri" panose="020F0502020204030204" pitchFamily="34" charset="0"/>
              </a:rPr>
              <a:t>        </a:t>
            </a:r>
            <a:r>
              <a:rPr lang="ru-RU" altLang="ru-RU" sz="1200" dirty="0">
                <a:solidFill>
                  <a:srgbClr val="37474F"/>
                </a:solidFill>
                <a:latin typeface="IBM Plex Sans" panose="020B0503050203000203" pitchFamily="34" charset="0"/>
                <a:cs typeface="Calibri" panose="020F0502020204030204" pitchFamily="34" charset="0"/>
              </a:rPr>
              <a:t>@OneToMany(</a:t>
            </a:r>
            <a:endParaRPr lang="pl-PL" altLang="ru-RU" sz="1200" dirty="0">
              <a:solidFill>
                <a:srgbClr val="37474F"/>
              </a:solidFill>
              <a:latin typeface="IBM Plex Sans" panose="020B0503050203000203" pitchFamily="34" charset="0"/>
              <a:cs typeface="Calibri" panose="020F0502020204030204" pitchFamily="34" charset="0"/>
            </a:endParaRPr>
          </a:p>
          <a:p>
            <a:pPr eaLnBrk="0" fontAlgn="base" hangingPunct="0">
              <a:lnSpc>
                <a:spcPct val="150000"/>
              </a:lnSpc>
              <a:spcBef>
                <a:spcPct val="0"/>
              </a:spcBef>
              <a:spcAft>
                <a:spcPct val="0"/>
              </a:spcAft>
              <a:buClrTx/>
            </a:pPr>
            <a:r>
              <a:rPr lang="pl-PL" altLang="ru-RU" sz="1200" dirty="0">
                <a:solidFill>
                  <a:srgbClr val="37474F"/>
                </a:solidFill>
                <a:latin typeface="IBM Plex Sans" panose="020B0503050203000203" pitchFamily="34" charset="0"/>
                <a:cs typeface="Calibri" panose="020F0502020204030204" pitchFamily="34" charset="0"/>
              </a:rPr>
              <a:t>             </a:t>
            </a:r>
            <a:r>
              <a:rPr lang="ru-RU" altLang="ru-RU" sz="1200" dirty="0" err="1">
                <a:solidFill>
                  <a:srgbClr val="37474F"/>
                </a:solidFill>
                <a:latin typeface="IBM Plex Sans" panose="020B0503050203000203" pitchFamily="34" charset="0"/>
                <a:cs typeface="Calibri" panose="020F0502020204030204" pitchFamily="34" charset="0"/>
              </a:rPr>
              <a:t>mappedBy</a:t>
            </a:r>
            <a:r>
              <a:rPr lang="ru-RU" altLang="ru-RU" sz="1200" dirty="0">
                <a:solidFill>
                  <a:srgbClr val="37474F"/>
                </a:solidFill>
                <a:latin typeface="IBM Plex Sans" panose="020B0503050203000203" pitchFamily="34" charset="0"/>
                <a:cs typeface="Calibri" panose="020F0502020204030204" pitchFamily="34" charset="0"/>
              </a:rPr>
              <a:t>=</a:t>
            </a:r>
            <a:r>
              <a:rPr lang="ru-RU" altLang="ru-RU" sz="1200" dirty="0">
                <a:solidFill>
                  <a:srgbClr val="388E3C"/>
                </a:solidFill>
                <a:latin typeface="IBM Plex Sans" panose="020B0503050203000203" pitchFamily="34" charset="0"/>
                <a:cs typeface="Calibri" panose="020F0502020204030204" pitchFamily="34" charset="0"/>
              </a:rPr>
              <a:t>"customer"</a:t>
            </a:r>
            <a:r>
              <a:rPr lang="ru-RU" altLang="ru-RU" sz="1200" dirty="0">
                <a:solidFill>
                  <a:srgbClr val="37474F"/>
                </a:solidFill>
                <a:latin typeface="IBM Plex Sans" panose="020B0503050203000203" pitchFamily="34" charset="0"/>
                <a:cs typeface="Calibri" panose="020F0502020204030204" pitchFamily="34" charset="0"/>
              </a:rPr>
              <a:t>) </a:t>
            </a:r>
            <a:endParaRPr lang="pl-PL" altLang="ru-RU" sz="1200" dirty="0">
              <a:solidFill>
                <a:srgbClr val="37474F"/>
              </a:solidFill>
              <a:latin typeface="IBM Plex Sans" panose="020B0503050203000203" pitchFamily="34" charset="0"/>
              <a:cs typeface="Calibri" panose="020F0502020204030204" pitchFamily="34" charset="0"/>
            </a:endParaRPr>
          </a:p>
          <a:p>
            <a:pPr eaLnBrk="0" fontAlgn="base" hangingPunct="0">
              <a:lnSpc>
                <a:spcPct val="150000"/>
              </a:lnSpc>
              <a:spcBef>
                <a:spcPct val="0"/>
              </a:spcBef>
              <a:spcAft>
                <a:spcPct val="0"/>
              </a:spcAft>
              <a:buClrTx/>
            </a:pPr>
            <a:r>
              <a:rPr lang="pl-PL" altLang="ru-RU" sz="1200" dirty="0">
                <a:solidFill>
                  <a:srgbClr val="9C27B0"/>
                </a:solidFill>
                <a:latin typeface="IBM Plex Sans" panose="020B0503050203000203" pitchFamily="34" charset="0"/>
                <a:cs typeface="Calibri" panose="020F0502020204030204" pitchFamily="34" charset="0"/>
              </a:rPr>
              <a:t>         </a:t>
            </a:r>
            <a:r>
              <a:rPr lang="ru-RU" altLang="ru-RU" sz="1200" dirty="0">
                <a:solidFill>
                  <a:srgbClr val="9C27B0"/>
                </a:solidFill>
                <a:latin typeface="IBM Plex Sans" panose="020B0503050203000203" pitchFamily="34" charset="0"/>
                <a:cs typeface="Calibri" panose="020F0502020204030204" pitchFamily="34" charset="0"/>
              </a:rPr>
              <a:t>List</a:t>
            </a:r>
            <a:r>
              <a:rPr lang="ru-RU" altLang="ru-RU" sz="1200" dirty="0">
                <a:solidFill>
                  <a:srgbClr val="37474F"/>
                </a:solidFill>
                <a:latin typeface="IBM Plex Sans" panose="020B0503050203000203" pitchFamily="34" charset="0"/>
                <a:cs typeface="Calibri" panose="020F0502020204030204" pitchFamily="34" charset="0"/>
              </a:rPr>
              <a:t>&lt;</a:t>
            </a:r>
            <a:r>
              <a:rPr lang="ru-RU" altLang="ru-RU" sz="1200" dirty="0" err="1">
                <a:solidFill>
                  <a:srgbClr val="9C27B0"/>
                </a:solidFill>
                <a:latin typeface="IBM Plex Sans" panose="020B0503050203000203" pitchFamily="34" charset="0"/>
                <a:cs typeface="Calibri" panose="020F0502020204030204" pitchFamily="34" charset="0"/>
              </a:rPr>
              <a:t>Order</a:t>
            </a:r>
            <a:r>
              <a:rPr lang="ru-RU" altLang="ru-RU" sz="1200" dirty="0">
                <a:solidFill>
                  <a:srgbClr val="37474F"/>
                </a:solidFill>
                <a:latin typeface="IBM Plex Sans" panose="020B0503050203000203" pitchFamily="34" charset="0"/>
                <a:cs typeface="Calibri" panose="020F0502020204030204" pitchFamily="34" charset="0"/>
              </a:rPr>
              <a:t>&gt; </a:t>
            </a:r>
            <a:r>
              <a:rPr lang="ru-RU" altLang="ru-RU" sz="1200" dirty="0" err="1">
                <a:solidFill>
                  <a:srgbClr val="37474F"/>
                </a:solidFill>
                <a:latin typeface="IBM Plex Sans" panose="020B0503050203000203" pitchFamily="34" charset="0"/>
                <a:cs typeface="Calibri" panose="020F0502020204030204" pitchFamily="34" charset="0"/>
              </a:rPr>
              <a:t>orders</a:t>
            </a:r>
            <a:r>
              <a:rPr lang="ru-RU" altLang="ru-RU" sz="1200" dirty="0">
                <a:solidFill>
                  <a:srgbClr val="37474F"/>
                </a:solidFill>
                <a:latin typeface="IBM Plex Sans" panose="020B0503050203000203" pitchFamily="34" charset="0"/>
                <a:cs typeface="Calibri" panose="020F0502020204030204" pitchFamily="34" charset="0"/>
              </a:rPr>
              <a:t>; </a:t>
            </a:r>
            <a:endParaRPr lang="pl-PL" altLang="ru-RU" sz="1200" dirty="0">
              <a:solidFill>
                <a:srgbClr val="37474F"/>
              </a:solidFill>
              <a:latin typeface="IBM Plex Sans" panose="020B0503050203000203" pitchFamily="34" charset="0"/>
              <a:cs typeface="Calibri" panose="020F0502020204030204" pitchFamily="34" charset="0"/>
            </a:endParaRPr>
          </a:p>
          <a:p>
            <a:pPr eaLnBrk="0" fontAlgn="base" hangingPunct="0">
              <a:lnSpc>
                <a:spcPct val="150000"/>
              </a:lnSpc>
              <a:spcBef>
                <a:spcPct val="0"/>
              </a:spcBef>
              <a:spcAft>
                <a:spcPct val="0"/>
              </a:spcAft>
              <a:buClrTx/>
            </a:pPr>
            <a:r>
              <a:rPr lang="ru-RU" altLang="ru-RU" sz="1200" dirty="0">
                <a:solidFill>
                  <a:srgbClr val="37474F"/>
                </a:solidFill>
                <a:latin typeface="IBM Plex Sans" panose="020B0503050203000203" pitchFamily="34" charset="0"/>
                <a:cs typeface="Calibri" panose="020F0502020204030204" pitchFamily="34" charset="0"/>
              </a:rPr>
              <a:t>}</a:t>
            </a:r>
            <a:r>
              <a:rPr lang="ru-RU" altLang="ru-RU" sz="1200" dirty="0">
                <a:solidFill>
                  <a:schemeClr val="tx1"/>
                </a:solidFill>
                <a:latin typeface="IBM Plex Sans" panose="020B0503050203000203" pitchFamily="34" charset="0"/>
                <a:cs typeface="Calibri" panose="020F0502020204030204" pitchFamily="34" charset="0"/>
              </a:rPr>
              <a:t> </a:t>
            </a:r>
          </a:p>
          <a:p>
            <a:pPr eaLnBrk="0" fontAlgn="base" hangingPunct="0">
              <a:lnSpc>
                <a:spcPct val="150000"/>
              </a:lnSpc>
              <a:spcBef>
                <a:spcPct val="0"/>
              </a:spcBef>
              <a:spcAft>
                <a:spcPct val="0"/>
              </a:spcAft>
              <a:buClrTx/>
            </a:pPr>
            <a:r>
              <a:rPr lang="ru-RU" altLang="ru-RU" sz="1200" dirty="0">
                <a:solidFill>
                  <a:srgbClr val="37474F"/>
                </a:solidFill>
                <a:latin typeface="IBM Plex Sans" panose="020B0503050203000203" pitchFamily="34" charset="0"/>
                <a:cs typeface="Calibri" panose="020F0502020204030204" pitchFamily="34" charset="0"/>
              </a:rPr>
              <a:t>@Entity </a:t>
            </a:r>
            <a:r>
              <a:rPr lang="ru-RU" altLang="ru-RU" sz="1200" dirty="0" err="1">
                <a:solidFill>
                  <a:srgbClr val="3F51B5"/>
                </a:solidFill>
                <a:latin typeface="IBM Plex Sans" panose="020B0503050203000203" pitchFamily="34" charset="0"/>
                <a:cs typeface="Calibri" panose="020F0502020204030204" pitchFamily="34" charset="0"/>
              </a:rPr>
              <a:t>class</a:t>
            </a:r>
            <a:r>
              <a:rPr lang="ru-RU" altLang="ru-RU" sz="1200" dirty="0">
                <a:solidFill>
                  <a:srgbClr val="37474F"/>
                </a:solidFill>
                <a:latin typeface="IBM Plex Sans" panose="020B0503050203000203" pitchFamily="34" charset="0"/>
                <a:cs typeface="Calibri" panose="020F0502020204030204" pitchFamily="34" charset="0"/>
              </a:rPr>
              <a:t> </a:t>
            </a:r>
            <a:r>
              <a:rPr lang="ru-RU" altLang="ru-RU" sz="1200" dirty="0" err="1">
                <a:solidFill>
                  <a:srgbClr val="9C27B0"/>
                </a:solidFill>
                <a:latin typeface="IBM Plex Sans" panose="020B0503050203000203" pitchFamily="34" charset="0"/>
                <a:cs typeface="Calibri" panose="020F0502020204030204" pitchFamily="34" charset="0"/>
              </a:rPr>
              <a:t>Order</a:t>
            </a:r>
            <a:r>
              <a:rPr lang="ru-RU" altLang="ru-RU" sz="1200" dirty="0">
                <a:solidFill>
                  <a:srgbClr val="37474F"/>
                </a:solidFill>
                <a:latin typeface="IBM Plex Sans" panose="020B0503050203000203" pitchFamily="34" charset="0"/>
                <a:cs typeface="Calibri" panose="020F0502020204030204" pitchFamily="34" charset="0"/>
              </a:rPr>
              <a:t> {</a:t>
            </a:r>
            <a:endParaRPr lang="pl-PL" altLang="ru-RU" sz="1200" dirty="0">
              <a:solidFill>
                <a:srgbClr val="37474F"/>
              </a:solidFill>
              <a:latin typeface="IBM Plex Sans" panose="020B0503050203000203" pitchFamily="34" charset="0"/>
              <a:cs typeface="Calibri" panose="020F0502020204030204" pitchFamily="34" charset="0"/>
            </a:endParaRPr>
          </a:p>
          <a:p>
            <a:pPr eaLnBrk="0" fontAlgn="base" hangingPunct="0">
              <a:lnSpc>
                <a:spcPct val="150000"/>
              </a:lnSpc>
              <a:spcBef>
                <a:spcPct val="0"/>
              </a:spcBef>
              <a:spcAft>
                <a:spcPct val="0"/>
              </a:spcAft>
              <a:buClrTx/>
            </a:pPr>
            <a:r>
              <a:rPr lang="pl-PL" altLang="ru-RU" sz="1200" dirty="0">
                <a:solidFill>
                  <a:srgbClr val="37474F"/>
                </a:solidFill>
                <a:latin typeface="IBM Plex Sans" panose="020B0503050203000203" pitchFamily="34" charset="0"/>
                <a:cs typeface="Calibri" panose="020F0502020204030204" pitchFamily="34" charset="0"/>
              </a:rPr>
              <a:t>         </a:t>
            </a:r>
            <a:r>
              <a:rPr lang="ru-RU" altLang="ru-RU" sz="1200" dirty="0">
                <a:solidFill>
                  <a:srgbClr val="37474F"/>
                </a:solidFill>
                <a:latin typeface="IBM Plex Sans" panose="020B0503050203000203" pitchFamily="34" charset="0"/>
                <a:cs typeface="Calibri" panose="020F0502020204030204" pitchFamily="34" charset="0"/>
              </a:rPr>
              <a:t>@Id </a:t>
            </a:r>
            <a:r>
              <a:rPr lang="ru-RU" altLang="ru-RU" sz="1200" dirty="0" err="1">
                <a:solidFill>
                  <a:srgbClr val="9C27B0"/>
                </a:solidFill>
                <a:latin typeface="IBM Plex Sans" panose="020B0503050203000203" pitchFamily="34" charset="0"/>
                <a:cs typeface="Calibri" panose="020F0502020204030204" pitchFamily="34" charset="0"/>
              </a:rPr>
              <a:t>Integer</a:t>
            </a:r>
            <a:r>
              <a:rPr lang="ru-RU" altLang="ru-RU" sz="1200" dirty="0">
                <a:solidFill>
                  <a:srgbClr val="37474F"/>
                </a:solidFill>
                <a:latin typeface="IBM Plex Sans" panose="020B0503050203000203" pitchFamily="34" charset="0"/>
                <a:cs typeface="Calibri" panose="020F0502020204030204" pitchFamily="34" charset="0"/>
              </a:rPr>
              <a:t> </a:t>
            </a:r>
            <a:r>
              <a:rPr lang="ru-RU" altLang="ru-RU" sz="1200" dirty="0" err="1">
                <a:solidFill>
                  <a:srgbClr val="37474F"/>
                </a:solidFill>
                <a:latin typeface="IBM Plex Sans" panose="020B0503050203000203" pitchFamily="34" charset="0"/>
                <a:cs typeface="Calibri" panose="020F0502020204030204" pitchFamily="34" charset="0"/>
              </a:rPr>
              <a:t>id</a:t>
            </a:r>
            <a:r>
              <a:rPr lang="ru-RU" altLang="ru-RU" sz="1200" dirty="0">
                <a:solidFill>
                  <a:srgbClr val="37474F"/>
                </a:solidFill>
                <a:latin typeface="IBM Plex Sans" panose="020B0503050203000203" pitchFamily="34" charset="0"/>
                <a:cs typeface="Calibri" panose="020F0502020204030204" pitchFamily="34" charset="0"/>
              </a:rPr>
              <a:t>; </a:t>
            </a:r>
            <a:endParaRPr lang="pl-PL" altLang="ru-RU" sz="1200" dirty="0">
              <a:solidFill>
                <a:srgbClr val="37474F"/>
              </a:solidFill>
              <a:latin typeface="IBM Plex Sans" panose="020B0503050203000203" pitchFamily="34" charset="0"/>
              <a:cs typeface="Calibri" panose="020F0502020204030204" pitchFamily="34" charset="0"/>
            </a:endParaRPr>
          </a:p>
          <a:p>
            <a:pPr eaLnBrk="0" fontAlgn="base" hangingPunct="0">
              <a:lnSpc>
                <a:spcPct val="150000"/>
              </a:lnSpc>
              <a:spcBef>
                <a:spcPct val="0"/>
              </a:spcBef>
              <a:spcAft>
                <a:spcPct val="0"/>
              </a:spcAft>
              <a:buClrTx/>
            </a:pPr>
            <a:r>
              <a:rPr lang="pl-PL" altLang="ru-RU" sz="1200" dirty="0">
                <a:solidFill>
                  <a:srgbClr val="9C27B0"/>
                </a:solidFill>
                <a:latin typeface="IBM Plex Sans" panose="020B0503050203000203" pitchFamily="34" charset="0"/>
                <a:cs typeface="Calibri" panose="020F0502020204030204" pitchFamily="34" charset="0"/>
              </a:rPr>
              <a:t>          </a:t>
            </a:r>
            <a:r>
              <a:rPr lang="ru-RU" altLang="ru-RU" sz="1200" dirty="0" err="1">
                <a:solidFill>
                  <a:srgbClr val="9C27B0"/>
                </a:solidFill>
                <a:latin typeface="IBM Plex Sans" panose="020B0503050203000203" pitchFamily="34" charset="0"/>
                <a:cs typeface="Calibri" panose="020F0502020204030204" pitchFamily="34" charset="0"/>
              </a:rPr>
              <a:t>LocalDate</a:t>
            </a:r>
            <a:r>
              <a:rPr lang="ru-RU" altLang="ru-RU" sz="1200" dirty="0">
                <a:solidFill>
                  <a:srgbClr val="37474F"/>
                </a:solidFill>
                <a:latin typeface="IBM Plex Sans" panose="020B0503050203000203" pitchFamily="34" charset="0"/>
                <a:cs typeface="Calibri" panose="020F0502020204030204" pitchFamily="34" charset="0"/>
              </a:rPr>
              <a:t> </a:t>
            </a:r>
            <a:r>
              <a:rPr lang="ru-RU" altLang="ru-RU" sz="1200" dirty="0" err="1">
                <a:solidFill>
                  <a:srgbClr val="37474F"/>
                </a:solidFill>
                <a:latin typeface="IBM Plex Sans" panose="020B0503050203000203" pitchFamily="34" charset="0"/>
                <a:cs typeface="Calibri" panose="020F0502020204030204" pitchFamily="34" charset="0"/>
              </a:rPr>
              <a:t>date</a:t>
            </a:r>
            <a:r>
              <a:rPr lang="ru-RU" altLang="ru-RU" sz="1200" dirty="0">
                <a:solidFill>
                  <a:srgbClr val="37474F"/>
                </a:solidFill>
                <a:latin typeface="IBM Plex Sans" panose="020B0503050203000203" pitchFamily="34" charset="0"/>
                <a:cs typeface="Calibri" panose="020F0502020204030204" pitchFamily="34" charset="0"/>
              </a:rPr>
              <a:t>; </a:t>
            </a:r>
            <a:endParaRPr lang="pl-PL" altLang="ru-RU" sz="1200" dirty="0">
              <a:solidFill>
                <a:srgbClr val="37474F"/>
              </a:solidFill>
              <a:latin typeface="IBM Plex Sans" panose="020B0503050203000203" pitchFamily="34" charset="0"/>
              <a:cs typeface="Calibri" panose="020F0502020204030204" pitchFamily="34" charset="0"/>
            </a:endParaRPr>
          </a:p>
          <a:p>
            <a:pPr eaLnBrk="0" fontAlgn="base" hangingPunct="0">
              <a:lnSpc>
                <a:spcPct val="150000"/>
              </a:lnSpc>
              <a:spcBef>
                <a:spcPct val="0"/>
              </a:spcBef>
              <a:spcAft>
                <a:spcPct val="0"/>
              </a:spcAft>
              <a:buClrTx/>
            </a:pPr>
            <a:r>
              <a:rPr lang="pl-PL" altLang="ru-RU" sz="1200" dirty="0">
                <a:solidFill>
                  <a:srgbClr val="37474F"/>
                </a:solidFill>
                <a:latin typeface="IBM Plex Sans" panose="020B0503050203000203" pitchFamily="34" charset="0"/>
                <a:cs typeface="Calibri" panose="020F0502020204030204" pitchFamily="34" charset="0"/>
              </a:rPr>
              <a:t>          </a:t>
            </a:r>
            <a:r>
              <a:rPr lang="ru-RU" altLang="ru-RU" sz="1200" dirty="0" err="1">
                <a:solidFill>
                  <a:srgbClr val="9C27B0"/>
                </a:solidFill>
                <a:latin typeface="IBM Plex Sans" panose="020B0503050203000203" pitchFamily="34" charset="0"/>
                <a:cs typeface="Calibri" panose="020F0502020204030204" pitchFamily="34" charset="0"/>
              </a:rPr>
              <a:t>BigDecimal</a:t>
            </a:r>
            <a:r>
              <a:rPr lang="ru-RU" altLang="ru-RU" sz="1200" dirty="0">
                <a:solidFill>
                  <a:srgbClr val="37474F"/>
                </a:solidFill>
                <a:latin typeface="IBM Plex Sans" panose="020B0503050203000203" pitchFamily="34" charset="0"/>
                <a:cs typeface="Calibri" panose="020F0502020204030204" pitchFamily="34" charset="0"/>
              </a:rPr>
              <a:t> </a:t>
            </a:r>
            <a:r>
              <a:rPr lang="ru-RU" altLang="ru-RU" sz="1200" dirty="0" err="1">
                <a:solidFill>
                  <a:srgbClr val="37474F"/>
                </a:solidFill>
                <a:latin typeface="IBM Plex Sans" panose="020B0503050203000203" pitchFamily="34" charset="0"/>
                <a:cs typeface="Calibri" panose="020F0502020204030204" pitchFamily="34" charset="0"/>
              </a:rPr>
              <a:t>amount</a:t>
            </a:r>
            <a:r>
              <a:rPr lang="ru-RU" altLang="ru-RU" sz="1200" dirty="0">
                <a:solidFill>
                  <a:srgbClr val="37474F"/>
                </a:solidFill>
                <a:latin typeface="IBM Plex Sans" panose="020B0503050203000203" pitchFamily="34" charset="0"/>
                <a:cs typeface="Calibri" panose="020F0502020204030204" pitchFamily="34" charset="0"/>
              </a:rPr>
              <a:t>; </a:t>
            </a:r>
            <a:endParaRPr lang="pl-PL" altLang="ru-RU" sz="1200" dirty="0">
              <a:solidFill>
                <a:srgbClr val="37474F"/>
              </a:solidFill>
              <a:latin typeface="IBM Plex Sans" panose="020B0503050203000203" pitchFamily="34" charset="0"/>
              <a:cs typeface="Calibri" panose="020F0502020204030204" pitchFamily="34" charset="0"/>
            </a:endParaRPr>
          </a:p>
          <a:p>
            <a:pPr eaLnBrk="0" fontAlgn="base" hangingPunct="0">
              <a:lnSpc>
                <a:spcPct val="150000"/>
              </a:lnSpc>
              <a:spcBef>
                <a:spcPct val="0"/>
              </a:spcBef>
              <a:spcAft>
                <a:spcPct val="0"/>
              </a:spcAft>
              <a:buClrTx/>
            </a:pPr>
            <a:r>
              <a:rPr lang="pl-PL" altLang="ru-RU" sz="1200" dirty="0">
                <a:solidFill>
                  <a:srgbClr val="37474F"/>
                </a:solidFill>
                <a:latin typeface="IBM Plex Sans" panose="020B0503050203000203" pitchFamily="34" charset="0"/>
                <a:cs typeface="Calibri" panose="020F0502020204030204" pitchFamily="34" charset="0"/>
              </a:rPr>
              <a:t>          </a:t>
            </a:r>
            <a:r>
              <a:rPr lang="ru-RU" altLang="ru-RU" sz="1200" dirty="0">
                <a:solidFill>
                  <a:srgbClr val="37474F"/>
                </a:solidFill>
                <a:latin typeface="IBM Plex Sans" panose="020B0503050203000203" pitchFamily="34" charset="0"/>
                <a:cs typeface="Calibri" panose="020F0502020204030204" pitchFamily="34" charset="0"/>
              </a:rPr>
              <a:t>@ManyToOne </a:t>
            </a:r>
            <a:endParaRPr lang="pl-PL" altLang="ru-RU" sz="1200" dirty="0">
              <a:solidFill>
                <a:srgbClr val="37474F"/>
              </a:solidFill>
              <a:latin typeface="IBM Plex Sans" panose="020B0503050203000203" pitchFamily="34" charset="0"/>
              <a:cs typeface="Calibri" panose="020F0502020204030204" pitchFamily="34" charset="0"/>
            </a:endParaRPr>
          </a:p>
          <a:p>
            <a:pPr eaLnBrk="0" fontAlgn="base" hangingPunct="0">
              <a:lnSpc>
                <a:spcPct val="150000"/>
              </a:lnSpc>
              <a:spcBef>
                <a:spcPct val="0"/>
              </a:spcBef>
              <a:spcAft>
                <a:spcPct val="0"/>
              </a:spcAft>
              <a:buClrTx/>
            </a:pPr>
            <a:r>
              <a:rPr lang="pl-PL" altLang="ru-RU" sz="1200" dirty="0">
                <a:solidFill>
                  <a:srgbClr val="37474F"/>
                </a:solidFill>
                <a:latin typeface="IBM Plex Sans" panose="020B0503050203000203" pitchFamily="34" charset="0"/>
                <a:cs typeface="Calibri" panose="020F0502020204030204" pitchFamily="34" charset="0"/>
              </a:rPr>
              <a:t>          </a:t>
            </a:r>
            <a:r>
              <a:rPr lang="ru-RU" altLang="ru-RU" sz="1200" dirty="0">
                <a:solidFill>
                  <a:srgbClr val="9C27B0"/>
                </a:solidFill>
                <a:latin typeface="IBM Plex Sans" panose="020B0503050203000203" pitchFamily="34" charset="0"/>
                <a:cs typeface="Calibri" panose="020F0502020204030204" pitchFamily="34" charset="0"/>
              </a:rPr>
              <a:t>Customer</a:t>
            </a:r>
            <a:r>
              <a:rPr lang="ru-RU" altLang="ru-RU" sz="1200" dirty="0">
                <a:solidFill>
                  <a:srgbClr val="37474F"/>
                </a:solidFill>
                <a:latin typeface="IBM Plex Sans" panose="020B0503050203000203" pitchFamily="34" charset="0"/>
                <a:cs typeface="Calibri" panose="020F0502020204030204" pitchFamily="34" charset="0"/>
              </a:rPr>
              <a:t> </a:t>
            </a:r>
            <a:r>
              <a:rPr lang="ru-RU" altLang="ru-RU" sz="1200" dirty="0" err="1">
                <a:solidFill>
                  <a:srgbClr val="37474F"/>
                </a:solidFill>
                <a:latin typeface="IBM Plex Sans" panose="020B0503050203000203" pitchFamily="34" charset="0"/>
                <a:cs typeface="Calibri" panose="020F0502020204030204" pitchFamily="34" charset="0"/>
              </a:rPr>
              <a:t>customer</a:t>
            </a:r>
            <a:r>
              <a:rPr lang="ru-RU" altLang="ru-RU" sz="1200" dirty="0">
                <a:solidFill>
                  <a:srgbClr val="37474F"/>
                </a:solidFill>
                <a:latin typeface="IBM Plex Sans" panose="020B0503050203000203" pitchFamily="34" charset="0"/>
                <a:cs typeface="Calibri" panose="020F0502020204030204" pitchFamily="34" charset="0"/>
              </a:rPr>
              <a:t>;</a:t>
            </a:r>
            <a:endParaRPr lang="pl-PL" altLang="ru-RU" sz="1200" dirty="0">
              <a:solidFill>
                <a:srgbClr val="37474F"/>
              </a:solidFill>
              <a:latin typeface="IBM Plex Sans" panose="020B0503050203000203" pitchFamily="34" charset="0"/>
              <a:cs typeface="Calibri" panose="020F0502020204030204" pitchFamily="34" charset="0"/>
            </a:endParaRPr>
          </a:p>
          <a:p>
            <a:pPr eaLnBrk="0" fontAlgn="base" hangingPunct="0">
              <a:lnSpc>
                <a:spcPct val="150000"/>
              </a:lnSpc>
              <a:spcBef>
                <a:spcPct val="0"/>
              </a:spcBef>
              <a:spcAft>
                <a:spcPct val="0"/>
              </a:spcAft>
              <a:buClrTx/>
            </a:pPr>
            <a:r>
              <a:rPr lang="pl-PL" altLang="ru-RU" sz="1200" dirty="0">
                <a:solidFill>
                  <a:srgbClr val="37474F"/>
                </a:solidFill>
                <a:latin typeface="IBM Plex Sans" panose="020B0503050203000203" pitchFamily="34" charset="0"/>
                <a:cs typeface="Calibri" panose="020F0502020204030204" pitchFamily="34" charset="0"/>
              </a:rPr>
              <a:t>}</a:t>
            </a:r>
            <a:r>
              <a:rPr lang="ru-RU" altLang="ru-RU" sz="1200" dirty="0">
                <a:solidFill>
                  <a:schemeClr val="tx1"/>
                </a:solidFill>
                <a:latin typeface="IBM Plex Sans" panose="020B0503050203000203" pitchFamily="34" charset="0"/>
                <a:cs typeface="Calibri" panose="020F0502020204030204" pitchFamily="34" charset="0"/>
              </a:rPr>
              <a:t> </a:t>
            </a:r>
            <a:endParaRPr lang="pl-PL" altLang="ru-RU" sz="1200" dirty="0">
              <a:solidFill>
                <a:schemeClr val="tx1"/>
              </a:solidFill>
              <a:latin typeface="IBM Plex Sans" panose="020B0503050203000203" pitchFamily="34" charset="0"/>
              <a:cs typeface="Calibri" panose="020F0502020204030204" pitchFamily="34" charset="0"/>
            </a:endParaRPr>
          </a:p>
          <a:p>
            <a:pPr eaLnBrk="0" fontAlgn="base" hangingPunct="0">
              <a:lnSpc>
                <a:spcPct val="150000"/>
              </a:lnSpc>
              <a:spcBef>
                <a:spcPct val="0"/>
              </a:spcBef>
              <a:spcAft>
                <a:spcPct val="0"/>
              </a:spcAft>
              <a:buClrTx/>
            </a:pPr>
            <a:endParaRPr lang="ru-RU" altLang="ru-RU" b="1" dirty="0">
              <a:solidFill>
                <a:schemeClr val="tx1"/>
              </a:solidFill>
              <a:latin typeface="Calibri" panose="020F0502020204030204" pitchFamily="34" charset="0"/>
              <a:cs typeface="Calibri" panose="020F0502020204030204" pitchFamily="34" charset="0"/>
            </a:endParaRPr>
          </a:p>
          <a:p>
            <a:pPr eaLnBrk="0" fontAlgn="base" hangingPunct="0">
              <a:lnSpc>
                <a:spcPct val="120000"/>
              </a:lnSpc>
              <a:spcBef>
                <a:spcPct val="0"/>
              </a:spcBef>
              <a:spcAft>
                <a:spcPct val="0"/>
              </a:spcAft>
              <a:buClrTx/>
            </a:pPr>
            <a:endParaRPr lang="pl-PL" altLang="ru-RU" b="1" dirty="0">
              <a:solidFill>
                <a:srgbClr val="37474F"/>
              </a:solidFill>
              <a:latin typeface="Calibri" panose="020F0502020204030204" pitchFamily="34" charset="0"/>
              <a:ea typeface="Times New Roman" panose="02020603050405020304" pitchFamily="18" charset="0"/>
              <a:cs typeface="Calibri" panose="020F0502020204030204" pitchFamily="34" charset="0"/>
            </a:endParaRPr>
          </a:p>
          <a:p>
            <a:pPr eaLnBrk="0" fontAlgn="base" hangingPunct="0">
              <a:spcBef>
                <a:spcPct val="0"/>
              </a:spcBef>
              <a:spcAft>
                <a:spcPct val="0"/>
              </a:spcAft>
              <a:buClrTx/>
            </a:pPr>
            <a:endParaRPr lang="ru-RU" altLang="ru-RU" b="1" dirty="0">
              <a:solidFill>
                <a:schemeClr val="tx1"/>
              </a:solidFill>
              <a:latin typeface="Calibri" panose="020F0502020204030204" pitchFamily="34" charset="0"/>
              <a:cs typeface="Calibri" panose="020F0502020204030204" pitchFamily="34" charset="0"/>
            </a:endParaRPr>
          </a:p>
        </p:txBody>
      </p:sp>
      <p:sp>
        <p:nvSpPr>
          <p:cNvPr id="8" name="Rectangle 3">
            <a:extLst>
              <a:ext uri="{FF2B5EF4-FFF2-40B4-BE49-F238E27FC236}">
                <a16:creationId xmlns:a16="http://schemas.microsoft.com/office/drawing/2014/main" id="{62DD24AC-A5D4-4FE9-B947-9AEAE318773B}"/>
              </a:ext>
            </a:extLst>
          </p:cNvPr>
          <p:cNvSpPr>
            <a:spLocks noChangeArrowheads="1"/>
          </p:cNvSpPr>
          <p:nvPr/>
        </p:nvSpPr>
        <p:spPr bwMode="auto">
          <a:xfrm>
            <a:off x="1912020" y="1538746"/>
            <a:ext cx="3531416" cy="3696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eaLnBrk="0" fontAlgn="base" hangingPunct="0">
              <a:lnSpc>
                <a:spcPct val="150000"/>
              </a:lnSpc>
              <a:spcBef>
                <a:spcPct val="0"/>
              </a:spcBef>
              <a:spcAft>
                <a:spcPct val="0"/>
              </a:spcAft>
              <a:buClrTx/>
            </a:pPr>
            <a:r>
              <a:rPr lang="en-US" altLang="ru-RU" sz="1200" dirty="0">
                <a:solidFill>
                  <a:srgbClr val="37474F"/>
                </a:solidFill>
                <a:latin typeface="IBM Plex Sans" panose="020B0503050203000203" pitchFamily="34" charset="0"/>
                <a:ea typeface="Times New Roman" panose="02020603050405020304" pitchFamily="18" charset="0"/>
                <a:cs typeface="Calibri" panose="020F0502020204030204" pitchFamily="34" charset="0"/>
              </a:rPr>
              <a:t>@Service</a:t>
            </a:r>
          </a:p>
          <a:p>
            <a:pPr eaLnBrk="0" fontAlgn="base" hangingPunct="0">
              <a:lnSpc>
                <a:spcPct val="150000"/>
              </a:lnSpc>
              <a:spcBef>
                <a:spcPct val="0"/>
              </a:spcBef>
              <a:spcAft>
                <a:spcPct val="0"/>
              </a:spcAft>
              <a:buClrTx/>
            </a:pPr>
            <a:r>
              <a:rPr lang="en-US" altLang="ru-RU" sz="1200" dirty="0">
                <a:solidFill>
                  <a:srgbClr val="3F51B5"/>
                </a:solidFill>
                <a:latin typeface="IBM Plex Sans" panose="020B0503050203000203" pitchFamily="34" charset="0"/>
                <a:ea typeface="Times New Roman" panose="02020603050405020304" pitchFamily="18" charset="0"/>
                <a:cs typeface="Calibri" panose="020F0502020204030204" pitchFamily="34" charset="0"/>
              </a:rPr>
              <a:t>class</a:t>
            </a:r>
            <a:r>
              <a:rPr lang="en-US" altLang="ru-RU" sz="1200" dirty="0">
                <a:solidFill>
                  <a:srgbClr val="37474F"/>
                </a:solidFill>
                <a:latin typeface="IBM Plex Sans" panose="020B0503050203000203" pitchFamily="34" charset="0"/>
                <a:ea typeface="Times New Roman" panose="02020603050405020304" pitchFamily="18" charset="0"/>
                <a:cs typeface="Calibri" panose="020F0502020204030204" pitchFamily="34" charset="0"/>
              </a:rPr>
              <a:t> </a:t>
            </a:r>
            <a:r>
              <a:rPr lang="en-US" altLang="ru-RU" sz="1200" dirty="0" err="1">
                <a:solidFill>
                  <a:srgbClr val="9C27B0"/>
                </a:solidFill>
                <a:latin typeface="IBM Plex Sans" panose="020B0503050203000203" pitchFamily="34" charset="0"/>
                <a:ea typeface="Times New Roman" panose="02020603050405020304" pitchFamily="18" charset="0"/>
                <a:cs typeface="Calibri" panose="020F0502020204030204" pitchFamily="34" charset="0"/>
              </a:rPr>
              <a:t>OrderService</a:t>
            </a:r>
            <a:r>
              <a:rPr lang="en-US" altLang="ru-RU" sz="1200" dirty="0">
                <a:solidFill>
                  <a:srgbClr val="37474F"/>
                </a:solidFill>
                <a:latin typeface="IBM Plex Sans" panose="020B0503050203000203" pitchFamily="34" charset="0"/>
                <a:ea typeface="Times New Roman" panose="02020603050405020304" pitchFamily="18" charset="0"/>
                <a:cs typeface="Calibri" panose="020F0502020204030204" pitchFamily="34" charset="0"/>
              </a:rPr>
              <a:t> {    </a:t>
            </a:r>
          </a:p>
          <a:p>
            <a:pPr eaLnBrk="0" fontAlgn="base" hangingPunct="0">
              <a:lnSpc>
                <a:spcPct val="150000"/>
              </a:lnSpc>
              <a:spcBef>
                <a:spcPct val="0"/>
              </a:spcBef>
              <a:spcAft>
                <a:spcPct val="0"/>
              </a:spcAft>
              <a:buClrTx/>
            </a:pPr>
            <a:r>
              <a:rPr lang="en-US" altLang="ru-RU" sz="1200" dirty="0">
                <a:solidFill>
                  <a:srgbClr val="37474F"/>
                </a:solidFill>
                <a:latin typeface="IBM Plex Sans" panose="020B0503050203000203" pitchFamily="34" charset="0"/>
                <a:ea typeface="Times New Roman" panose="02020603050405020304" pitchFamily="18" charset="0"/>
                <a:cs typeface="Calibri" panose="020F0502020204030204" pitchFamily="34" charset="0"/>
              </a:rPr>
              <a:t>  @Autowired </a:t>
            </a:r>
            <a:r>
              <a:rPr lang="pl-PL" altLang="ru-RU" sz="1200" dirty="0">
                <a:solidFill>
                  <a:srgbClr val="9C27B0"/>
                </a:solidFill>
                <a:latin typeface="IBM Plex Sans" panose="020B0503050203000203" pitchFamily="34" charset="0"/>
                <a:ea typeface="Times New Roman" panose="02020603050405020304" pitchFamily="18" charset="0"/>
                <a:cs typeface="Calibri" panose="020F0502020204030204" pitchFamily="34" charset="0"/>
              </a:rPr>
              <a:t>Customer</a:t>
            </a:r>
            <a:r>
              <a:rPr lang="en-US" altLang="ru-RU" sz="1200" dirty="0">
                <a:solidFill>
                  <a:srgbClr val="9C27B0"/>
                </a:solidFill>
                <a:latin typeface="IBM Plex Sans" panose="020B0503050203000203" pitchFamily="34" charset="0"/>
                <a:ea typeface="Times New Roman" panose="02020603050405020304" pitchFamily="18" charset="0"/>
                <a:cs typeface="Calibri" panose="020F0502020204030204" pitchFamily="34" charset="0"/>
              </a:rPr>
              <a:t>Repo</a:t>
            </a:r>
            <a:r>
              <a:rPr lang="en-US" altLang="ru-RU" sz="1200" dirty="0">
                <a:solidFill>
                  <a:srgbClr val="37474F"/>
                </a:solidFill>
                <a:latin typeface="IBM Plex Sans" panose="020B0503050203000203" pitchFamily="34" charset="0"/>
                <a:ea typeface="Times New Roman" panose="02020603050405020304" pitchFamily="18" charset="0"/>
                <a:cs typeface="Calibri" panose="020F0502020204030204" pitchFamily="34" charset="0"/>
              </a:rPr>
              <a:t> </a:t>
            </a:r>
            <a:r>
              <a:rPr lang="pl-PL" altLang="ru-RU" sz="1200" dirty="0">
                <a:solidFill>
                  <a:srgbClr val="37474F"/>
                </a:solidFill>
                <a:latin typeface="IBM Plex Sans" panose="020B0503050203000203" pitchFamily="34" charset="0"/>
                <a:ea typeface="Times New Roman" panose="02020603050405020304" pitchFamily="18" charset="0"/>
                <a:cs typeface="Calibri" panose="020F0502020204030204" pitchFamily="34" charset="0"/>
              </a:rPr>
              <a:t>cust</a:t>
            </a:r>
            <a:r>
              <a:rPr lang="en-US" altLang="ru-RU" sz="1200" dirty="0">
                <a:solidFill>
                  <a:srgbClr val="37474F"/>
                </a:solidFill>
                <a:latin typeface="IBM Plex Sans" panose="020B0503050203000203" pitchFamily="34" charset="0"/>
                <a:ea typeface="Times New Roman" panose="02020603050405020304" pitchFamily="18" charset="0"/>
                <a:cs typeface="Calibri" panose="020F0502020204030204" pitchFamily="34" charset="0"/>
              </a:rPr>
              <a:t>Repo;    </a:t>
            </a:r>
          </a:p>
          <a:p>
            <a:pPr eaLnBrk="0" fontAlgn="base" hangingPunct="0">
              <a:lnSpc>
                <a:spcPct val="150000"/>
              </a:lnSpc>
              <a:spcBef>
                <a:spcPct val="0"/>
              </a:spcBef>
              <a:spcAft>
                <a:spcPct val="0"/>
              </a:spcAft>
              <a:buClrTx/>
            </a:pPr>
            <a:endParaRPr lang="en-US" altLang="ru-RU" sz="1200" dirty="0">
              <a:solidFill>
                <a:srgbClr val="37474F"/>
              </a:solidFill>
              <a:latin typeface="IBM Plex Sans" panose="020B0503050203000203" pitchFamily="34" charset="0"/>
              <a:ea typeface="Times New Roman" panose="02020603050405020304" pitchFamily="18" charset="0"/>
              <a:cs typeface="Calibri" panose="020F0502020204030204" pitchFamily="34" charset="0"/>
            </a:endParaRPr>
          </a:p>
          <a:p>
            <a:pPr eaLnBrk="0" fontAlgn="base" hangingPunct="0">
              <a:lnSpc>
                <a:spcPct val="150000"/>
              </a:lnSpc>
              <a:spcBef>
                <a:spcPct val="0"/>
              </a:spcBef>
              <a:spcAft>
                <a:spcPct val="0"/>
              </a:spcAft>
              <a:buClrTx/>
            </a:pPr>
            <a:r>
              <a:rPr lang="en-US" altLang="ru-RU" sz="1200" dirty="0">
                <a:solidFill>
                  <a:srgbClr val="37474F"/>
                </a:solidFill>
                <a:latin typeface="IBM Plex Sans" panose="020B0503050203000203" pitchFamily="34" charset="0"/>
                <a:ea typeface="Times New Roman" panose="02020603050405020304" pitchFamily="18" charset="0"/>
                <a:cs typeface="Calibri" panose="020F0502020204030204" pitchFamily="34" charset="0"/>
              </a:rPr>
              <a:t>  </a:t>
            </a:r>
            <a:r>
              <a:rPr lang="en-US" altLang="ru-RU" sz="1200" dirty="0">
                <a:solidFill>
                  <a:srgbClr val="3F51B5"/>
                </a:solidFill>
                <a:latin typeface="IBM Plex Sans" panose="020B0503050203000203" pitchFamily="34" charset="0"/>
                <a:ea typeface="Times New Roman" panose="02020603050405020304" pitchFamily="18" charset="0"/>
                <a:cs typeface="Calibri" panose="020F0502020204030204" pitchFamily="34" charset="0"/>
              </a:rPr>
              <a:t>public</a:t>
            </a:r>
            <a:r>
              <a:rPr lang="en-US" altLang="ru-RU" sz="1200" dirty="0">
                <a:solidFill>
                  <a:srgbClr val="37474F"/>
                </a:solidFill>
                <a:latin typeface="IBM Plex Sans" panose="020B0503050203000203" pitchFamily="34" charset="0"/>
                <a:ea typeface="Times New Roman" panose="02020603050405020304" pitchFamily="18" charset="0"/>
                <a:cs typeface="Calibri" panose="020F0502020204030204" pitchFamily="34" charset="0"/>
              </a:rPr>
              <a:t> </a:t>
            </a:r>
            <a:r>
              <a:rPr lang="en-US" altLang="ru-RU" sz="1200" dirty="0">
                <a:solidFill>
                  <a:srgbClr val="3F51B5"/>
                </a:solidFill>
                <a:latin typeface="IBM Plex Sans" panose="020B0503050203000203" pitchFamily="34" charset="0"/>
                <a:ea typeface="Times New Roman" panose="02020603050405020304" pitchFamily="18" charset="0"/>
                <a:cs typeface="Calibri" panose="020F0502020204030204" pitchFamily="34" charset="0"/>
              </a:rPr>
              <a:t>int</a:t>
            </a:r>
            <a:r>
              <a:rPr lang="en-US" altLang="ru-RU" sz="1200" dirty="0">
                <a:solidFill>
                  <a:srgbClr val="37474F"/>
                </a:solidFill>
                <a:latin typeface="IBM Plex Sans" panose="020B0503050203000203" pitchFamily="34" charset="0"/>
                <a:ea typeface="Times New Roman" panose="02020603050405020304" pitchFamily="18" charset="0"/>
                <a:cs typeface="Calibri" panose="020F0502020204030204" pitchFamily="34" charset="0"/>
              </a:rPr>
              <a:t> </a:t>
            </a:r>
            <a:r>
              <a:rPr lang="en-US" altLang="ru-RU" sz="1200" dirty="0" err="1">
                <a:solidFill>
                  <a:srgbClr val="37474F"/>
                </a:solidFill>
                <a:latin typeface="IBM Plex Sans" panose="020B0503050203000203" pitchFamily="34" charset="0"/>
                <a:ea typeface="Times New Roman" panose="02020603050405020304" pitchFamily="18" charset="0"/>
                <a:cs typeface="Calibri" panose="020F0502020204030204" pitchFamily="34" charset="0"/>
              </a:rPr>
              <a:t>calcSum</a:t>
            </a:r>
            <a:r>
              <a:rPr lang="en-US" altLang="ru-RU" sz="1200" dirty="0">
                <a:solidFill>
                  <a:srgbClr val="37474F"/>
                </a:solidFill>
                <a:latin typeface="IBM Plex Sans" panose="020B0503050203000203" pitchFamily="34" charset="0"/>
                <a:ea typeface="Times New Roman" panose="02020603050405020304" pitchFamily="18" charset="0"/>
                <a:cs typeface="Calibri" panose="020F0502020204030204" pitchFamily="34" charset="0"/>
              </a:rPr>
              <a:t>() {</a:t>
            </a:r>
          </a:p>
          <a:p>
            <a:pPr eaLnBrk="0" fontAlgn="base" hangingPunct="0">
              <a:lnSpc>
                <a:spcPct val="150000"/>
              </a:lnSpc>
              <a:spcBef>
                <a:spcPct val="0"/>
              </a:spcBef>
              <a:spcAft>
                <a:spcPct val="0"/>
              </a:spcAft>
              <a:buClrTx/>
            </a:pPr>
            <a:r>
              <a:rPr lang="en-US" altLang="ru-RU" sz="1200" dirty="0">
                <a:solidFill>
                  <a:srgbClr val="37474F"/>
                </a:solidFill>
                <a:latin typeface="IBM Plex Sans" panose="020B0503050203000203" pitchFamily="34" charset="0"/>
                <a:ea typeface="Times New Roman" panose="02020603050405020304" pitchFamily="18" charset="0"/>
                <a:cs typeface="Calibri" panose="020F0502020204030204" pitchFamily="34" charset="0"/>
              </a:rPr>
              <a:t>     </a:t>
            </a:r>
            <a:r>
              <a:rPr lang="en-US" altLang="ru-RU" sz="1200" dirty="0">
                <a:solidFill>
                  <a:srgbClr val="3F51B5"/>
                </a:solidFill>
                <a:latin typeface="IBM Plex Sans" panose="020B0503050203000203" pitchFamily="34" charset="0"/>
                <a:ea typeface="Times New Roman" panose="02020603050405020304" pitchFamily="18" charset="0"/>
                <a:cs typeface="Calibri" panose="020F0502020204030204" pitchFamily="34" charset="0"/>
              </a:rPr>
              <a:t>return</a:t>
            </a:r>
            <a:r>
              <a:rPr lang="en-US" altLang="ru-RU" sz="1200" dirty="0">
                <a:solidFill>
                  <a:srgbClr val="37474F"/>
                </a:solidFill>
                <a:latin typeface="IBM Plex Sans" panose="020B0503050203000203" pitchFamily="34" charset="0"/>
                <a:ea typeface="Times New Roman" panose="02020603050405020304" pitchFamily="18" charset="0"/>
                <a:cs typeface="Calibri" panose="020F0502020204030204" pitchFamily="34" charset="0"/>
              </a:rPr>
              <a:t> </a:t>
            </a:r>
          </a:p>
          <a:p>
            <a:pPr eaLnBrk="0" fontAlgn="base" hangingPunct="0">
              <a:lnSpc>
                <a:spcPct val="150000"/>
              </a:lnSpc>
              <a:spcBef>
                <a:spcPct val="0"/>
              </a:spcBef>
              <a:spcAft>
                <a:spcPct val="0"/>
              </a:spcAft>
              <a:buClrTx/>
            </a:pPr>
            <a:r>
              <a:rPr lang="en-US" altLang="ru-RU" sz="1200" dirty="0">
                <a:solidFill>
                  <a:srgbClr val="37474F"/>
                </a:solidFill>
                <a:latin typeface="IBM Plex Sans" panose="020B0503050203000203" pitchFamily="34" charset="0"/>
                <a:ea typeface="Times New Roman" panose="02020603050405020304" pitchFamily="18" charset="0"/>
                <a:cs typeface="Calibri" panose="020F0502020204030204" pitchFamily="34" charset="0"/>
              </a:rPr>
              <a:t>     </a:t>
            </a:r>
            <a:r>
              <a:rPr lang="pl-PL" altLang="ru-RU" sz="1200" dirty="0">
                <a:solidFill>
                  <a:srgbClr val="37474F"/>
                </a:solidFill>
                <a:latin typeface="IBM Plex Sans" panose="020B0503050203000203" pitchFamily="34" charset="0"/>
                <a:ea typeface="Times New Roman" panose="02020603050405020304" pitchFamily="18" charset="0"/>
                <a:cs typeface="Calibri" panose="020F0502020204030204" pitchFamily="34" charset="0"/>
              </a:rPr>
              <a:t>cust</a:t>
            </a:r>
            <a:r>
              <a:rPr lang="en-US" altLang="ru-RU" sz="1200" dirty="0" err="1">
                <a:solidFill>
                  <a:srgbClr val="37474F"/>
                </a:solidFill>
                <a:latin typeface="IBM Plex Sans" panose="020B0503050203000203" pitchFamily="34" charset="0"/>
                <a:ea typeface="Times New Roman" panose="02020603050405020304" pitchFamily="18" charset="0"/>
                <a:cs typeface="Calibri" panose="020F0502020204030204" pitchFamily="34" charset="0"/>
              </a:rPr>
              <a:t>Repo.findAll</a:t>
            </a:r>
            <a:r>
              <a:rPr lang="en-US" altLang="ru-RU" sz="1200" dirty="0">
                <a:solidFill>
                  <a:srgbClr val="37474F"/>
                </a:solidFill>
                <a:latin typeface="IBM Plex Sans" panose="020B0503050203000203" pitchFamily="34" charset="0"/>
                <a:ea typeface="Times New Roman" panose="02020603050405020304" pitchFamily="18" charset="0"/>
                <a:cs typeface="Calibri" panose="020F0502020204030204" pitchFamily="34" charset="0"/>
              </a:rPr>
              <a:t>().stream()                </a:t>
            </a:r>
          </a:p>
          <a:p>
            <a:pPr eaLnBrk="0" fontAlgn="base" hangingPunct="0">
              <a:lnSpc>
                <a:spcPct val="150000"/>
              </a:lnSpc>
              <a:spcBef>
                <a:spcPct val="0"/>
              </a:spcBef>
              <a:spcAft>
                <a:spcPct val="0"/>
              </a:spcAft>
              <a:buClrTx/>
            </a:pPr>
            <a:r>
              <a:rPr lang="en-US" altLang="ru-RU" sz="1200" dirty="0">
                <a:solidFill>
                  <a:srgbClr val="37474F"/>
                </a:solidFill>
                <a:latin typeface="IBM Plex Sans" panose="020B0503050203000203" pitchFamily="34" charset="0"/>
                <a:ea typeface="Times New Roman" panose="02020603050405020304" pitchFamily="18" charset="0"/>
                <a:cs typeface="Calibri" panose="020F0502020204030204" pitchFamily="34" charset="0"/>
              </a:rPr>
              <a:t>      .</a:t>
            </a:r>
            <a:r>
              <a:rPr lang="en-US" altLang="ru-RU" sz="1200" dirty="0" err="1">
                <a:solidFill>
                  <a:srgbClr val="37474F"/>
                </a:solidFill>
                <a:latin typeface="IBM Plex Sans" panose="020B0503050203000203" pitchFamily="34" charset="0"/>
                <a:ea typeface="Times New Roman" panose="02020603050405020304" pitchFamily="18" charset="0"/>
                <a:cs typeface="Calibri" panose="020F0502020204030204" pitchFamily="34" charset="0"/>
              </a:rPr>
              <a:t>flatMap</a:t>
            </a:r>
            <a:r>
              <a:rPr lang="en-US" altLang="ru-RU" sz="1200" dirty="0">
                <a:solidFill>
                  <a:srgbClr val="37474F"/>
                </a:solidFill>
                <a:latin typeface="IBM Plex Sans" panose="020B0503050203000203" pitchFamily="34" charset="0"/>
                <a:ea typeface="Times New Roman" panose="02020603050405020304" pitchFamily="18" charset="0"/>
                <a:cs typeface="Calibri" panose="020F0502020204030204" pitchFamily="34" charset="0"/>
              </a:rPr>
              <a:t>(</a:t>
            </a:r>
            <a:r>
              <a:rPr lang="pl-PL" altLang="ru-RU" sz="1200" dirty="0">
                <a:solidFill>
                  <a:srgbClr val="37474F"/>
                </a:solidFill>
                <a:latin typeface="IBM Plex Sans" panose="020B0503050203000203" pitchFamily="34" charset="0"/>
                <a:ea typeface="Times New Roman" panose="02020603050405020304" pitchFamily="18" charset="0"/>
                <a:cs typeface="Calibri" panose="020F0502020204030204" pitchFamily="34" charset="0"/>
              </a:rPr>
              <a:t>cust</a:t>
            </a:r>
            <a:r>
              <a:rPr lang="en-US" altLang="ru-RU" sz="1200" dirty="0">
                <a:solidFill>
                  <a:srgbClr val="37474F"/>
                </a:solidFill>
                <a:latin typeface="IBM Plex Sans" panose="020B0503050203000203" pitchFamily="34" charset="0"/>
                <a:ea typeface="Times New Roman" panose="02020603050405020304" pitchFamily="18" charset="0"/>
                <a:cs typeface="Calibri" panose="020F0502020204030204" pitchFamily="34" charset="0"/>
              </a:rPr>
              <a:t> -&gt; </a:t>
            </a:r>
            <a:r>
              <a:rPr lang="pl-PL" altLang="ru-RU" sz="1200" dirty="0">
                <a:solidFill>
                  <a:srgbClr val="37474F"/>
                </a:solidFill>
                <a:latin typeface="IBM Plex Sans" panose="020B0503050203000203" pitchFamily="34" charset="0"/>
                <a:ea typeface="Times New Roman" panose="02020603050405020304" pitchFamily="18" charset="0"/>
                <a:cs typeface="Calibri" panose="020F0502020204030204" pitchFamily="34" charset="0"/>
              </a:rPr>
              <a:t>cust</a:t>
            </a:r>
            <a:r>
              <a:rPr lang="en-US" altLang="ru-RU" sz="1200" dirty="0">
                <a:solidFill>
                  <a:srgbClr val="37474F"/>
                </a:solidFill>
                <a:latin typeface="IBM Plex Sans" panose="020B0503050203000203" pitchFamily="34" charset="0"/>
                <a:ea typeface="Times New Roman" panose="02020603050405020304" pitchFamily="18" charset="0"/>
                <a:cs typeface="Calibri" panose="020F0502020204030204" pitchFamily="34" charset="0"/>
              </a:rPr>
              <a:t>.get</a:t>
            </a:r>
            <a:r>
              <a:rPr lang="pl-PL" altLang="ru-RU" sz="1200" dirty="0">
                <a:solidFill>
                  <a:srgbClr val="37474F"/>
                </a:solidFill>
                <a:latin typeface="IBM Plex Sans" panose="020B0503050203000203" pitchFamily="34" charset="0"/>
                <a:ea typeface="Times New Roman" panose="02020603050405020304" pitchFamily="18" charset="0"/>
                <a:cs typeface="Calibri" panose="020F0502020204030204" pitchFamily="34" charset="0"/>
              </a:rPr>
              <a:t>Order</a:t>
            </a:r>
            <a:r>
              <a:rPr lang="en-US" altLang="ru-RU" sz="1200" dirty="0">
                <a:solidFill>
                  <a:srgbClr val="37474F"/>
                </a:solidFill>
                <a:latin typeface="IBM Plex Sans" panose="020B0503050203000203" pitchFamily="34" charset="0"/>
                <a:ea typeface="Times New Roman" panose="02020603050405020304" pitchFamily="18" charset="0"/>
                <a:cs typeface="Calibri" panose="020F0502020204030204" pitchFamily="34" charset="0"/>
              </a:rPr>
              <a:t>s().stream())</a:t>
            </a:r>
          </a:p>
          <a:p>
            <a:pPr eaLnBrk="0" fontAlgn="base" hangingPunct="0">
              <a:lnSpc>
                <a:spcPct val="150000"/>
              </a:lnSpc>
              <a:spcBef>
                <a:spcPct val="0"/>
              </a:spcBef>
              <a:spcAft>
                <a:spcPct val="0"/>
              </a:spcAft>
              <a:buClrTx/>
            </a:pPr>
            <a:r>
              <a:rPr lang="en-US" altLang="ru-RU" sz="1200" dirty="0">
                <a:solidFill>
                  <a:srgbClr val="37474F"/>
                </a:solidFill>
                <a:latin typeface="IBM Plex Sans" panose="020B0503050203000203" pitchFamily="34" charset="0"/>
                <a:ea typeface="Times New Roman" panose="02020603050405020304" pitchFamily="18" charset="0"/>
                <a:cs typeface="Calibri" panose="020F0502020204030204" pitchFamily="34" charset="0"/>
              </a:rPr>
              <a:t>      .</a:t>
            </a:r>
            <a:r>
              <a:rPr lang="en-US" altLang="ru-RU" sz="1200" dirty="0" err="1">
                <a:solidFill>
                  <a:srgbClr val="37474F"/>
                </a:solidFill>
                <a:latin typeface="IBM Plex Sans" panose="020B0503050203000203" pitchFamily="34" charset="0"/>
                <a:ea typeface="Times New Roman" panose="02020603050405020304" pitchFamily="18" charset="0"/>
                <a:cs typeface="Calibri" panose="020F0502020204030204" pitchFamily="34" charset="0"/>
              </a:rPr>
              <a:t>mapToInt</a:t>
            </a:r>
            <a:r>
              <a:rPr lang="en-US" altLang="ru-RU" sz="1200" dirty="0">
                <a:solidFill>
                  <a:srgbClr val="37474F"/>
                </a:solidFill>
                <a:latin typeface="IBM Plex Sans" panose="020B0503050203000203" pitchFamily="34" charset="0"/>
                <a:ea typeface="Times New Roman" panose="02020603050405020304" pitchFamily="18" charset="0"/>
                <a:cs typeface="Calibri" panose="020F0502020204030204" pitchFamily="34" charset="0"/>
              </a:rPr>
              <a:t>(order -&gt; </a:t>
            </a:r>
            <a:r>
              <a:rPr lang="en-US" altLang="ru-RU" sz="1200" dirty="0" err="1">
                <a:solidFill>
                  <a:srgbClr val="37474F"/>
                </a:solidFill>
                <a:latin typeface="IBM Plex Sans" panose="020B0503050203000203" pitchFamily="34" charset="0"/>
                <a:ea typeface="Times New Roman" panose="02020603050405020304" pitchFamily="18" charset="0"/>
                <a:cs typeface="Calibri" panose="020F0502020204030204" pitchFamily="34" charset="0"/>
              </a:rPr>
              <a:t>order.get</a:t>
            </a:r>
            <a:r>
              <a:rPr lang="pl-PL" altLang="ru-RU" sz="1200" dirty="0">
                <a:solidFill>
                  <a:srgbClr val="37474F"/>
                </a:solidFill>
                <a:latin typeface="IBM Plex Sans" panose="020B0503050203000203" pitchFamily="34" charset="0"/>
                <a:ea typeface="Times New Roman" panose="02020603050405020304" pitchFamily="18" charset="0"/>
                <a:cs typeface="Calibri" panose="020F0502020204030204" pitchFamily="34" charset="0"/>
              </a:rPr>
              <a:t>Amount</a:t>
            </a:r>
            <a:r>
              <a:rPr lang="en-US" altLang="ru-RU" sz="1200" dirty="0">
                <a:solidFill>
                  <a:srgbClr val="37474F"/>
                </a:solidFill>
                <a:latin typeface="IBM Plex Sans" panose="020B0503050203000203" pitchFamily="34" charset="0"/>
                <a:ea typeface="Times New Roman" panose="02020603050405020304" pitchFamily="18" charset="0"/>
                <a:cs typeface="Calibri" panose="020F0502020204030204" pitchFamily="34" charset="0"/>
              </a:rPr>
              <a:t>())                </a:t>
            </a:r>
          </a:p>
          <a:p>
            <a:pPr eaLnBrk="0" fontAlgn="base" hangingPunct="0">
              <a:lnSpc>
                <a:spcPct val="150000"/>
              </a:lnSpc>
              <a:spcBef>
                <a:spcPct val="0"/>
              </a:spcBef>
              <a:spcAft>
                <a:spcPct val="0"/>
              </a:spcAft>
              <a:buClrTx/>
            </a:pPr>
            <a:r>
              <a:rPr lang="en-US" altLang="ru-RU" sz="1200" dirty="0">
                <a:solidFill>
                  <a:srgbClr val="37474F"/>
                </a:solidFill>
                <a:latin typeface="IBM Plex Sans" panose="020B0503050203000203" pitchFamily="34" charset="0"/>
                <a:ea typeface="Times New Roman" panose="02020603050405020304" pitchFamily="18" charset="0"/>
                <a:cs typeface="Calibri" panose="020F0502020204030204" pitchFamily="34" charset="0"/>
              </a:rPr>
              <a:t>      .sum();    </a:t>
            </a:r>
          </a:p>
          <a:p>
            <a:pPr eaLnBrk="0" fontAlgn="base" hangingPunct="0">
              <a:lnSpc>
                <a:spcPct val="150000"/>
              </a:lnSpc>
              <a:spcBef>
                <a:spcPct val="0"/>
              </a:spcBef>
              <a:spcAft>
                <a:spcPct val="0"/>
              </a:spcAft>
              <a:buClrTx/>
            </a:pPr>
            <a:r>
              <a:rPr lang="en-US" altLang="ru-RU" sz="1200" dirty="0">
                <a:solidFill>
                  <a:srgbClr val="37474F"/>
                </a:solidFill>
                <a:latin typeface="IBM Plex Sans" panose="020B0503050203000203" pitchFamily="34" charset="0"/>
                <a:ea typeface="Times New Roman" panose="02020603050405020304" pitchFamily="18" charset="0"/>
                <a:cs typeface="Calibri" panose="020F0502020204030204" pitchFamily="34" charset="0"/>
              </a:rPr>
              <a:t>  </a:t>
            </a:r>
            <a:r>
              <a:rPr lang="ru-RU" altLang="ru-RU" sz="1200" dirty="0">
                <a:solidFill>
                  <a:srgbClr val="37474F"/>
                </a:solidFill>
                <a:latin typeface="IBM Plex Sans" panose="020B0503050203000203" pitchFamily="34" charset="0"/>
                <a:ea typeface="Times New Roman" panose="02020603050405020304" pitchFamily="18" charset="0"/>
                <a:cs typeface="Calibri" panose="020F0502020204030204" pitchFamily="34" charset="0"/>
              </a:rPr>
              <a:t>}</a:t>
            </a:r>
            <a:endParaRPr lang="en-US" altLang="ru-RU" sz="1200" dirty="0">
              <a:solidFill>
                <a:srgbClr val="37474F"/>
              </a:solidFill>
              <a:latin typeface="IBM Plex Sans" panose="020B0503050203000203" pitchFamily="34" charset="0"/>
              <a:ea typeface="Times New Roman" panose="02020603050405020304" pitchFamily="18" charset="0"/>
              <a:cs typeface="Calibri" panose="020F0502020204030204" pitchFamily="34" charset="0"/>
            </a:endParaRPr>
          </a:p>
          <a:p>
            <a:pPr eaLnBrk="0" fontAlgn="base" hangingPunct="0">
              <a:lnSpc>
                <a:spcPct val="150000"/>
              </a:lnSpc>
              <a:spcBef>
                <a:spcPct val="0"/>
              </a:spcBef>
              <a:spcAft>
                <a:spcPct val="0"/>
              </a:spcAft>
              <a:buClrTx/>
            </a:pPr>
            <a:r>
              <a:rPr lang="ru-RU" altLang="ru-RU" sz="1200" dirty="0">
                <a:solidFill>
                  <a:srgbClr val="37474F"/>
                </a:solidFill>
                <a:latin typeface="IBM Plex Sans" panose="020B0503050203000203" pitchFamily="34" charset="0"/>
                <a:ea typeface="Times New Roman" panose="02020603050405020304" pitchFamily="18" charset="0"/>
                <a:cs typeface="Calibri" panose="020F0502020204030204" pitchFamily="34" charset="0"/>
              </a:rPr>
              <a:t>}</a:t>
            </a:r>
            <a:r>
              <a:rPr lang="ru-RU" altLang="ru-RU" sz="1200" dirty="0">
                <a:solidFill>
                  <a:schemeClr val="tx1"/>
                </a:solidFill>
                <a:latin typeface="IBM Plex Sans" panose="020B0503050203000203" pitchFamily="34" charset="0"/>
                <a:cs typeface="Calibri" panose="020F0502020204030204" pitchFamily="34" charset="0"/>
              </a:rPr>
              <a:t> </a:t>
            </a:r>
          </a:p>
          <a:p>
            <a:pPr eaLnBrk="0" fontAlgn="base" hangingPunct="0">
              <a:lnSpc>
                <a:spcPct val="150000"/>
              </a:lnSpc>
              <a:spcBef>
                <a:spcPct val="0"/>
              </a:spcBef>
              <a:spcAft>
                <a:spcPct val="0"/>
              </a:spcAft>
              <a:buClrTx/>
            </a:pPr>
            <a:endParaRPr lang="ru-RU" altLang="ru-RU" sz="1800" b="1" dirty="0">
              <a:solidFill>
                <a:schemeClr val="tx1"/>
              </a:solidFill>
              <a:latin typeface="Calibri" panose="020F0502020204030204" pitchFamily="34" charset="0"/>
              <a:cs typeface="Calibri" panose="020F0502020204030204" pitchFamily="34" charset="0"/>
            </a:endParaRPr>
          </a:p>
        </p:txBody>
      </p:sp>
      <p:sp>
        <p:nvSpPr>
          <p:cNvPr id="5" name="Google Shape;162;p21">
            <a:extLst>
              <a:ext uri="{FF2B5EF4-FFF2-40B4-BE49-F238E27FC236}">
                <a16:creationId xmlns:a16="http://schemas.microsoft.com/office/drawing/2014/main" id="{CE35166F-203E-4E22-B986-15A654CC5258}"/>
              </a:ext>
            </a:extLst>
          </p:cNvPr>
          <p:cNvSpPr txBox="1"/>
          <p:nvPr/>
        </p:nvSpPr>
        <p:spPr>
          <a:xfrm>
            <a:off x="556006" y="780676"/>
            <a:ext cx="5930846" cy="446254"/>
          </a:xfrm>
          <a:prstGeom prst="rect">
            <a:avLst/>
          </a:prstGeom>
          <a:noFill/>
          <a:ln>
            <a:noFill/>
          </a:ln>
        </p:spPr>
        <p:txBody>
          <a:bodyPr spcFirstLastPara="1" wrap="square" lIns="0" tIns="68569" rIns="0" bIns="68569" anchor="t" anchorCtr="0">
            <a:spAutoFit/>
          </a:bodyPr>
          <a:lstStyle/>
          <a:p>
            <a:r>
              <a:rPr lang="pl-PL" sz="2000" dirty="0" err="1">
                <a:solidFill>
                  <a:schemeClr val="tx1"/>
                </a:solidFill>
                <a:latin typeface="IBM Plex Serif Light"/>
                <a:ea typeface="IBM Plex Serif Light"/>
                <a:cs typeface="IBM Plex Serif Light"/>
                <a:sym typeface="IBM Plex Serif Light"/>
              </a:rPr>
              <a:t>Example</a:t>
            </a:r>
            <a:r>
              <a:rPr lang="pl-PL" sz="2000" dirty="0">
                <a:solidFill>
                  <a:schemeClr val="tx1"/>
                </a:solidFill>
                <a:latin typeface="IBM Plex Serif Light"/>
                <a:ea typeface="IBM Plex Serif Light"/>
                <a:cs typeface="IBM Plex Serif Light"/>
                <a:sym typeface="IBM Plex Serif Light"/>
              </a:rPr>
              <a:t>: </a:t>
            </a:r>
            <a:r>
              <a:rPr lang="pl-PL" sz="2000" dirty="0" err="1">
                <a:solidFill>
                  <a:schemeClr val="tx1"/>
                </a:solidFill>
                <a:latin typeface="IBM Plex Serif Light"/>
                <a:ea typeface="IBM Plex Serif Light"/>
                <a:cs typeface="IBM Plex Serif Light"/>
                <a:sym typeface="IBM Plex Serif Light"/>
              </a:rPr>
              <a:t>classic</a:t>
            </a:r>
            <a:r>
              <a:rPr lang="pl-PL" sz="2000" dirty="0">
                <a:solidFill>
                  <a:schemeClr val="tx1"/>
                </a:solidFill>
                <a:latin typeface="IBM Plex Serif Light"/>
                <a:ea typeface="IBM Plex Serif Light"/>
                <a:cs typeface="IBM Plex Serif Light"/>
                <a:sym typeface="IBM Plex Serif Light"/>
              </a:rPr>
              <a:t> </a:t>
            </a:r>
            <a:r>
              <a:rPr lang="pl-PL" sz="2000" dirty="0" err="1">
                <a:solidFill>
                  <a:schemeClr val="tx1"/>
                </a:solidFill>
                <a:latin typeface="IBM Plex Serif Light"/>
                <a:ea typeface="IBM Plex Serif Light"/>
                <a:cs typeface="IBM Plex Serif Light"/>
                <a:sym typeface="IBM Plex Serif Light"/>
              </a:rPr>
              <a:t>example</a:t>
            </a:r>
            <a:r>
              <a:rPr lang="pl-PL" sz="2000" dirty="0">
                <a:solidFill>
                  <a:schemeClr val="tx1"/>
                </a:solidFill>
                <a:latin typeface="IBM Plex Serif Light"/>
                <a:ea typeface="IBM Plex Serif Light"/>
                <a:cs typeface="IBM Plex Serif Light"/>
                <a:sym typeface="IBM Plex Serif Light"/>
              </a:rPr>
              <a:t> with JPA</a:t>
            </a:r>
            <a:endParaRPr sz="2000" dirty="0">
              <a:solidFill>
                <a:schemeClr val="tx1"/>
              </a:solidFill>
              <a:latin typeface="IBM Plex Serif Light"/>
              <a:ea typeface="IBM Plex Serif Light"/>
              <a:cs typeface="IBM Plex Serif Light"/>
              <a:sym typeface="IBM Plex Serif Light"/>
            </a:endParaRPr>
          </a:p>
        </p:txBody>
      </p:sp>
      <p:sp>
        <p:nvSpPr>
          <p:cNvPr id="6" name="object 3">
            <a:extLst>
              <a:ext uri="{FF2B5EF4-FFF2-40B4-BE49-F238E27FC236}">
                <a16:creationId xmlns:a16="http://schemas.microsoft.com/office/drawing/2014/main" id="{3518788F-AE40-4866-9700-423D02985FE4}"/>
              </a:ext>
            </a:extLst>
          </p:cNvPr>
          <p:cNvSpPr txBox="1"/>
          <p:nvPr/>
        </p:nvSpPr>
        <p:spPr>
          <a:xfrm>
            <a:off x="556006" y="515620"/>
            <a:ext cx="1196975" cy="121828"/>
          </a:xfrm>
          <a:prstGeom prst="rect">
            <a:avLst/>
          </a:prstGeom>
        </p:spPr>
        <p:txBody>
          <a:bodyPr vert="horz" wrap="square" lIns="0" tIns="6350" rIns="0" bIns="0" rtlCol="0">
            <a:spAutoFit/>
          </a:bodyPr>
          <a:lstStyle/>
          <a:p>
            <a:pPr marL="6350">
              <a:spcBef>
                <a:spcPts val="50"/>
              </a:spcBef>
            </a:pPr>
            <a:r>
              <a:rPr sz="750" b="1" spc="-8" dirty="0">
                <a:solidFill>
                  <a:srgbClr val="EB3D26"/>
                </a:solidFill>
                <a:latin typeface="IBM Plex Sans Light" panose="020B0403050203000203" pitchFamily="34" charset="0"/>
                <a:cs typeface="IBMPlexSans-Medium"/>
              </a:rPr>
              <a:t>iTechArt</a:t>
            </a:r>
            <a:r>
              <a:rPr sz="750" b="1" spc="-13" dirty="0">
                <a:solidFill>
                  <a:srgbClr val="EB3D26"/>
                </a:solidFill>
                <a:latin typeface="IBM Plex Sans Light" panose="020B0403050203000203" pitchFamily="34" charset="0"/>
                <a:cs typeface="IBMPlexSans-Medium"/>
              </a:rPr>
              <a:t> </a:t>
            </a:r>
            <a:r>
              <a:rPr sz="750" b="1" spc="-5" dirty="0">
                <a:solidFill>
                  <a:srgbClr val="EB3D26"/>
                </a:solidFill>
                <a:latin typeface="IBM Plex Sans Light" panose="020B0403050203000203" pitchFamily="34" charset="0"/>
                <a:cs typeface="IBMPlexSans-Medium"/>
              </a:rPr>
              <a:t>Poland</a:t>
            </a:r>
            <a:endParaRPr sz="750" b="1" dirty="0">
              <a:latin typeface="IBM Plex Sans Light" panose="020B0403050203000203" pitchFamily="34" charset="0"/>
              <a:cs typeface="IBMPlexSans-Medium"/>
            </a:endParaRPr>
          </a:p>
        </p:txBody>
      </p:sp>
    </p:spTree>
    <p:extLst>
      <p:ext uri="{BB962C8B-B14F-4D97-AF65-F5344CB8AC3E}">
        <p14:creationId xmlns:p14="http://schemas.microsoft.com/office/powerpoint/2010/main" val="2939622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9144000" cy="51435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solidFill>
            <a:schemeClr val="tx2"/>
          </a:solidFill>
        </p:spPr>
        <p:txBody>
          <a:bodyPr wrap="square" lIns="0" tIns="0" rIns="0" bIns="0" rtlCol="0"/>
          <a:lstStyle/>
          <a:p>
            <a:endParaRPr sz="700" dirty="0"/>
          </a:p>
        </p:txBody>
      </p:sp>
      <p:sp>
        <p:nvSpPr>
          <p:cNvPr id="3" name="object 3"/>
          <p:cNvSpPr txBox="1"/>
          <p:nvPr/>
        </p:nvSpPr>
        <p:spPr>
          <a:xfrm>
            <a:off x="556006" y="515620"/>
            <a:ext cx="1196975" cy="121828"/>
          </a:xfrm>
          <a:prstGeom prst="rect">
            <a:avLst/>
          </a:prstGeom>
        </p:spPr>
        <p:txBody>
          <a:bodyPr vert="horz" wrap="square" lIns="0" tIns="6350" rIns="0" bIns="0" rtlCol="0">
            <a:spAutoFit/>
          </a:bodyPr>
          <a:lstStyle/>
          <a:p>
            <a:pPr marL="6350">
              <a:spcBef>
                <a:spcPts val="50"/>
              </a:spcBef>
            </a:pPr>
            <a:r>
              <a:rPr sz="750" b="1" spc="-8" dirty="0">
                <a:solidFill>
                  <a:srgbClr val="EB3D26"/>
                </a:solidFill>
                <a:latin typeface="IBM Plex Sans Light" panose="020B0403050203000203" pitchFamily="34" charset="0"/>
                <a:cs typeface="IBMPlexSans-Medium"/>
              </a:rPr>
              <a:t>iTechArt</a:t>
            </a:r>
            <a:r>
              <a:rPr sz="750" b="1" spc="-13" dirty="0">
                <a:solidFill>
                  <a:srgbClr val="EB3D26"/>
                </a:solidFill>
                <a:latin typeface="IBM Plex Sans Light" panose="020B0403050203000203" pitchFamily="34" charset="0"/>
                <a:cs typeface="IBMPlexSans-Medium"/>
              </a:rPr>
              <a:t> </a:t>
            </a:r>
            <a:r>
              <a:rPr sz="750" b="1" spc="-5" dirty="0">
                <a:solidFill>
                  <a:srgbClr val="EB3D26"/>
                </a:solidFill>
                <a:latin typeface="IBM Plex Sans Light" panose="020B0403050203000203" pitchFamily="34" charset="0"/>
                <a:cs typeface="IBMPlexSans-Medium"/>
              </a:rPr>
              <a:t>Poland</a:t>
            </a:r>
            <a:endParaRPr sz="750" b="1" dirty="0">
              <a:latin typeface="IBM Plex Sans Light" panose="020B0403050203000203" pitchFamily="34" charset="0"/>
              <a:cs typeface="IBMPlexSans-Medium"/>
            </a:endParaRPr>
          </a:p>
        </p:txBody>
      </p:sp>
      <p:sp>
        <p:nvSpPr>
          <p:cNvPr id="14" name="Google Shape;162;p21">
            <a:extLst>
              <a:ext uri="{FF2B5EF4-FFF2-40B4-BE49-F238E27FC236}">
                <a16:creationId xmlns:a16="http://schemas.microsoft.com/office/drawing/2014/main" id="{28A7CF01-C081-4DA0-BE67-BAE66C8D83DA}"/>
              </a:ext>
            </a:extLst>
          </p:cNvPr>
          <p:cNvSpPr txBox="1"/>
          <p:nvPr/>
        </p:nvSpPr>
        <p:spPr>
          <a:xfrm>
            <a:off x="2923189" y="1879275"/>
            <a:ext cx="4338124" cy="692475"/>
          </a:xfrm>
          <a:prstGeom prst="rect">
            <a:avLst/>
          </a:prstGeom>
          <a:noFill/>
          <a:ln>
            <a:noFill/>
          </a:ln>
        </p:spPr>
        <p:txBody>
          <a:bodyPr spcFirstLastPara="1" wrap="square" lIns="0" tIns="68569" rIns="0" bIns="68569" anchor="t" anchorCtr="0">
            <a:spAutoFit/>
          </a:bodyPr>
          <a:lstStyle/>
          <a:p>
            <a:r>
              <a:rPr lang="pl-PL" sz="3600" b="1" dirty="0">
                <a:solidFill>
                  <a:schemeClr val="tx1"/>
                </a:solidFill>
                <a:latin typeface="IBM Plex Serif Light"/>
                <a:ea typeface="IBM Plex Serif Light"/>
                <a:cs typeface="IBM Plex Serif Light"/>
                <a:sym typeface="IBM Plex Serif Light"/>
              </a:rPr>
              <a:t>No agenda </a:t>
            </a:r>
            <a:r>
              <a:rPr lang="pl-PL" sz="3600" b="1" dirty="0" err="1">
                <a:solidFill>
                  <a:schemeClr val="tx1"/>
                </a:solidFill>
                <a:latin typeface="IBM Plex Serif Light"/>
                <a:ea typeface="IBM Plex Serif Light"/>
                <a:cs typeface="IBM Plex Serif Light"/>
                <a:sym typeface="IBM Plex Serif Light"/>
              </a:rPr>
              <a:t>slide</a:t>
            </a:r>
            <a:endParaRPr sz="3600" b="1" dirty="0">
              <a:solidFill>
                <a:schemeClr val="tx1"/>
              </a:solidFill>
              <a:latin typeface="IBM Plex Serif Light"/>
              <a:ea typeface="IBM Plex Serif Light"/>
              <a:cs typeface="IBM Plex Serif Light"/>
              <a:sym typeface="IBM Plex Serif Light"/>
            </a:endParaRPr>
          </a:p>
        </p:txBody>
      </p:sp>
      <p:sp>
        <p:nvSpPr>
          <p:cNvPr id="15" name="object 11">
            <a:extLst>
              <a:ext uri="{FF2B5EF4-FFF2-40B4-BE49-F238E27FC236}">
                <a16:creationId xmlns:a16="http://schemas.microsoft.com/office/drawing/2014/main" id="{47D94DBF-9FB7-4E33-A275-6334A98390C3}"/>
              </a:ext>
            </a:extLst>
          </p:cNvPr>
          <p:cNvSpPr/>
          <p:nvPr/>
        </p:nvSpPr>
        <p:spPr>
          <a:xfrm flipV="1">
            <a:off x="2923189" y="2548888"/>
            <a:ext cx="3351487" cy="91835"/>
          </a:xfrm>
          <a:custGeom>
            <a:avLst/>
            <a:gdLst/>
            <a:ahLst/>
            <a:cxnLst/>
            <a:rect l="l" t="t" r="r" b="b"/>
            <a:pathLst>
              <a:path w="3486784">
                <a:moveTo>
                  <a:pt x="0" y="0"/>
                </a:moveTo>
                <a:lnTo>
                  <a:pt x="3486645" y="0"/>
                </a:lnTo>
              </a:path>
            </a:pathLst>
          </a:custGeom>
          <a:ln w="25400">
            <a:solidFill>
              <a:srgbClr val="EB3D26"/>
            </a:solidFill>
          </a:ln>
        </p:spPr>
        <p:txBody>
          <a:bodyPr wrap="square" lIns="0" tIns="0" rIns="0" bIns="0" rtlCol="0"/>
          <a:lstStyle/>
          <a:p>
            <a:endParaRPr/>
          </a:p>
        </p:txBody>
      </p:sp>
    </p:spTree>
    <p:extLst>
      <p:ext uri="{BB962C8B-B14F-4D97-AF65-F5344CB8AC3E}">
        <p14:creationId xmlns:p14="http://schemas.microsoft.com/office/powerpoint/2010/main" val="32686995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2F4F4"/>
        </a:solidFill>
        <a:effectLst/>
      </p:bgPr>
    </p:bg>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EEEF835A-9624-4D15-BC65-0947782B01D7}"/>
              </a:ext>
            </a:extLst>
          </p:cNvPr>
          <p:cNvSpPr>
            <a:spLocks noChangeArrowheads="1"/>
          </p:cNvSpPr>
          <p:nvPr/>
        </p:nvSpPr>
        <p:spPr bwMode="auto">
          <a:xfrm>
            <a:off x="5189014" y="1003803"/>
            <a:ext cx="3112928" cy="46751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eaLnBrk="0" fontAlgn="base" hangingPunct="0">
              <a:lnSpc>
                <a:spcPct val="150000"/>
              </a:lnSpc>
              <a:spcBef>
                <a:spcPct val="0"/>
              </a:spcBef>
              <a:spcAft>
                <a:spcPct val="0"/>
              </a:spcAft>
              <a:buClrTx/>
            </a:pPr>
            <a:r>
              <a:rPr lang="ru-RU" altLang="ru-RU" sz="1200" dirty="0">
                <a:solidFill>
                  <a:srgbClr val="37474F"/>
                </a:solidFill>
                <a:latin typeface="IBM Plex Sans" panose="020B0503050203000203" pitchFamily="34" charset="0"/>
                <a:cs typeface="Calibri" panose="020F0502020204030204" pitchFamily="34" charset="0"/>
              </a:rPr>
              <a:t>@Entity </a:t>
            </a:r>
            <a:r>
              <a:rPr lang="ru-RU" altLang="ru-RU" sz="1200" dirty="0" err="1">
                <a:solidFill>
                  <a:srgbClr val="3F51B5"/>
                </a:solidFill>
                <a:latin typeface="IBM Plex Sans" panose="020B0503050203000203" pitchFamily="34" charset="0"/>
                <a:cs typeface="Calibri" panose="020F0502020204030204" pitchFamily="34" charset="0"/>
              </a:rPr>
              <a:t>class</a:t>
            </a:r>
            <a:r>
              <a:rPr lang="ru-RU" altLang="ru-RU" sz="1200" dirty="0">
                <a:solidFill>
                  <a:srgbClr val="37474F"/>
                </a:solidFill>
                <a:latin typeface="IBM Plex Sans" panose="020B0503050203000203" pitchFamily="34" charset="0"/>
                <a:cs typeface="Calibri" panose="020F0502020204030204" pitchFamily="34" charset="0"/>
              </a:rPr>
              <a:t> </a:t>
            </a:r>
            <a:r>
              <a:rPr lang="ru-RU" altLang="ru-RU" sz="1200" dirty="0">
                <a:solidFill>
                  <a:srgbClr val="9C27B0"/>
                </a:solidFill>
                <a:latin typeface="IBM Plex Sans" panose="020B0503050203000203" pitchFamily="34" charset="0"/>
                <a:cs typeface="Calibri" panose="020F0502020204030204" pitchFamily="34" charset="0"/>
              </a:rPr>
              <a:t>Customer</a:t>
            </a:r>
            <a:r>
              <a:rPr lang="ru-RU" altLang="ru-RU" sz="1200" dirty="0">
                <a:solidFill>
                  <a:srgbClr val="37474F"/>
                </a:solidFill>
                <a:latin typeface="IBM Plex Sans" panose="020B0503050203000203" pitchFamily="34" charset="0"/>
                <a:cs typeface="Calibri" panose="020F0502020204030204" pitchFamily="34" charset="0"/>
              </a:rPr>
              <a:t> { </a:t>
            </a:r>
            <a:endParaRPr lang="pl-PL" altLang="ru-RU" sz="1200" dirty="0">
              <a:solidFill>
                <a:srgbClr val="37474F"/>
              </a:solidFill>
              <a:latin typeface="IBM Plex Sans" panose="020B0503050203000203" pitchFamily="34" charset="0"/>
              <a:cs typeface="Calibri" panose="020F0502020204030204" pitchFamily="34" charset="0"/>
            </a:endParaRPr>
          </a:p>
          <a:p>
            <a:pPr eaLnBrk="0" fontAlgn="base" hangingPunct="0">
              <a:lnSpc>
                <a:spcPct val="150000"/>
              </a:lnSpc>
              <a:spcBef>
                <a:spcPct val="0"/>
              </a:spcBef>
              <a:spcAft>
                <a:spcPct val="0"/>
              </a:spcAft>
              <a:buClrTx/>
            </a:pPr>
            <a:r>
              <a:rPr lang="pl-PL" altLang="ru-RU" sz="1200" dirty="0">
                <a:solidFill>
                  <a:srgbClr val="37474F"/>
                </a:solidFill>
                <a:latin typeface="IBM Plex Sans" panose="020B0503050203000203" pitchFamily="34" charset="0"/>
                <a:cs typeface="Calibri" panose="020F0502020204030204" pitchFamily="34" charset="0"/>
              </a:rPr>
              <a:t>        </a:t>
            </a:r>
            <a:r>
              <a:rPr lang="ru-RU" altLang="ru-RU" sz="1200" dirty="0">
                <a:solidFill>
                  <a:srgbClr val="37474F"/>
                </a:solidFill>
                <a:latin typeface="IBM Plex Sans" panose="020B0503050203000203" pitchFamily="34" charset="0"/>
                <a:cs typeface="Calibri" panose="020F0502020204030204" pitchFamily="34" charset="0"/>
              </a:rPr>
              <a:t>@Id </a:t>
            </a:r>
            <a:r>
              <a:rPr lang="ru-RU" altLang="ru-RU" sz="1200" dirty="0" err="1">
                <a:solidFill>
                  <a:srgbClr val="9C27B0"/>
                </a:solidFill>
                <a:latin typeface="IBM Plex Sans" panose="020B0503050203000203" pitchFamily="34" charset="0"/>
                <a:cs typeface="Calibri" panose="020F0502020204030204" pitchFamily="34" charset="0"/>
              </a:rPr>
              <a:t>Integer</a:t>
            </a:r>
            <a:r>
              <a:rPr lang="ru-RU" altLang="ru-RU" sz="1200" dirty="0">
                <a:solidFill>
                  <a:srgbClr val="37474F"/>
                </a:solidFill>
                <a:latin typeface="IBM Plex Sans" panose="020B0503050203000203" pitchFamily="34" charset="0"/>
                <a:cs typeface="Calibri" panose="020F0502020204030204" pitchFamily="34" charset="0"/>
              </a:rPr>
              <a:t> </a:t>
            </a:r>
            <a:r>
              <a:rPr lang="ru-RU" altLang="ru-RU" sz="1200" dirty="0" err="1">
                <a:solidFill>
                  <a:srgbClr val="37474F"/>
                </a:solidFill>
                <a:latin typeface="IBM Plex Sans" panose="020B0503050203000203" pitchFamily="34" charset="0"/>
                <a:cs typeface="Calibri" panose="020F0502020204030204" pitchFamily="34" charset="0"/>
              </a:rPr>
              <a:t>id</a:t>
            </a:r>
            <a:r>
              <a:rPr lang="ru-RU" altLang="ru-RU" sz="1200" dirty="0">
                <a:solidFill>
                  <a:srgbClr val="37474F"/>
                </a:solidFill>
                <a:latin typeface="IBM Plex Sans" panose="020B0503050203000203" pitchFamily="34" charset="0"/>
                <a:cs typeface="Calibri" panose="020F0502020204030204" pitchFamily="34" charset="0"/>
              </a:rPr>
              <a:t>;</a:t>
            </a:r>
            <a:endParaRPr lang="pl-PL" altLang="ru-RU" sz="1200" dirty="0">
              <a:solidFill>
                <a:srgbClr val="37474F"/>
              </a:solidFill>
              <a:latin typeface="IBM Plex Sans" panose="020B0503050203000203" pitchFamily="34" charset="0"/>
              <a:cs typeface="Calibri" panose="020F0502020204030204" pitchFamily="34" charset="0"/>
            </a:endParaRPr>
          </a:p>
          <a:p>
            <a:pPr eaLnBrk="0" fontAlgn="base" hangingPunct="0">
              <a:lnSpc>
                <a:spcPct val="150000"/>
              </a:lnSpc>
              <a:spcBef>
                <a:spcPct val="0"/>
              </a:spcBef>
              <a:spcAft>
                <a:spcPct val="0"/>
              </a:spcAft>
              <a:buClrTx/>
            </a:pPr>
            <a:r>
              <a:rPr lang="pl-PL" altLang="ru-RU" sz="1200" dirty="0">
                <a:solidFill>
                  <a:srgbClr val="9C27B0"/>
                </a:solidFill>
                <a:latin typeface="IBM Plex Sans" panose="020B0503050203000203" pitchFamily="34" charset="0"/>
                <a:cs typeface="Calibri" panose="020F0502020204030204" pitchFamily="34" charset="0"/>
              </a:rPr>
              <a:t>         </a:t>
            </a:r>
            <a:r>
              <a:rPr lang="ru-RU" altLang="ru-RU" sz="1200" dirty="0" err="1">
                <a:solidFill>
                  <a:srgbClr val="9C27B0"/>
                </a:solidFill>
                <a:latin typeface="IBM Plex Sans" panose="020B0503050203000203" pitchFamily="34" charset="0"/>
                <a:cs typeface="Calibri" panose="020F0502020204030204" pitchFamily="34" charset="0"/>
              </a:rPr>
              <a:t>String</a:t>
            </a:r>
            <a:r>
              <a:rPr lang="ru-RU" altLang="ru-RU" sz="1200" dirty="0">
                <a:solidFill>
                  <a:srgbClr val="37474F"/>
                </a:solidFill>
                <a:latin typeface="IBM Plex Sans" panose="020B0503050203000203" pitchFamily="34" charset="0"/>
                <a:cs typeface="Calibri" panose="020F0502020204030204" pitchFamily="34" charset="0"/>
              </a:rPr>
              <a:t> </a:t>
            </a:r>
            <a:r>
              <a:rPr lang="ru-RU" altLang="ru-RU" sz="1200" dirty="0" err="1">
                <a:solidFill>
                  <a:srgbClr val="37474F"/>
                </a:solidFill>
                <a:latin typeface="IBM Plex Sans" panose="020B0503050203000203" pitchFamily="34" charset="0"/>
                <a:cs typeface="Calibri" panose="020F0502020204030204" pitchFamily="34" charset="0"/>
              </a:rPr>
              <a:t>name</a:t>
            </a:r>
            <a:r>
              <a:rPr lang="ru-RU" altLang="ru-RU" sz="1200" dirty="0">
                <a:solidFill>
                  <a:srgbClr val="37474F"/>
                </a:solidFill>
                <a:latin typeface="IBM Plex Sans" panose="020B0503050203000203" pitchFamily="34" charset="0"/>
                <a:cs typeface="Calibri" panose="020F0502020204030204" pitchFamily="34" charset="0"/>
              </a:rPr>
              <a:t>; </a:t>
            </a:r>
            <a:endParaRPr lang="pl-PL" altLang="ru-RU" sz="1200" dirty="0">
              <a:solidFill>
                <a:srgbClr val="37474F"/>
              </a:solidFill>
              <a:latin typeface="IBM Plex Sans" panose="020B0503050203000203" pitchFamily="34" charset="0"/>
              <a:cs typeface="Calibri" panose="020F0502020204030204" pitchFamily="34" charset="0"/>
            </a:endParaRPr>
          </a:p>
          <a:p>
            <a:pPr eaLnBrk="0" fontAlgn="base" hangingPunct="0">
              <a:lnSpc>
                <a:spcPct val="150000"/>
              </a:lnSpc>
              <a:spcBef>
                <a:spcPct val="0"/>
              </a:spcBef>
              <a:spcAft>
                <a:spcPct val="0"/>
              </a:spcAft>
              <a:buClrTx/>
            </a:pPr>
            <a:r>
              <a:rPr lang="pl-PL" altLang="ru-RU" sz="1200" dirty="0">
                <a:solidFill>
                  <a:srgbClr val="37474F"/>
                </a:solidFill>
                <a:latin typeface="IBM Plex Sans" panose="020B0503050203000203" pitchFamily="34" charset="0"/>
                <a:cs typeface="Calibri" panose="020F0502020204030204" pitchFamily="34" charset="0"/>
              </a:rPr>
              <a:t>        </a:t>
            </a:r>
            <a:r>
              <a:rPr lang="ru-RU" altLang="ru-RU" sz="1200" dirty="0">
                <a:solidFill>
                  <a:srgbClr val="37474F"/>
                </a:solidFill>
                <a:latin typeface="IBM Plex Sans" panose="020B0503050203000203" pitchFamily="34" charset="0"/>
                <a:cs typeface="Calibri" panose="020F0502020204030204" pitchFamily="34" charset="0"/>
              </a:rPr>
              <a:t>@OneToMany(</a:t>
            </a:r>
            <a:endParaRPr lang="pl-PL" altLang="ru-RU" sz="1200" dirty="0">
              <a:solidFill>
                <a:srgbClr val="37474F"/>
              </a:solidFill>
              <a:latin typeface="IBM Plex Sans" panose="020B0503050203000203" pitchFamily="34" charset="0"/>
              <a:cs typeface="Calibri" panose="020F0502020204030204" pitchFamily="34" charset="0"/>
            </a:endParaRPr>
          </a:p>
          <a:p>
            <a:pPr eaLnBrk="0" fontAlgn="base" hangingPunct="0">
              <a:lnSpc>
                <a:spcPct val="150000"/>
              </a:lnSpc>
              <a:spcBef>
                <a:spcPct val="0"/>
              </a:spcBef>
              <a:spcAft>
                <a:spcPct val="0"/>
              </a:spcAft>
              <a:buClrTx/>
            </a:pPr>
            <a:r>
              <a:rPr lang="pl-PL" altLang="ru-RU" sz="1200" dirty="0">
                <a:solidFill>
                  <a:srgbClr val="37474F"/>
                </a:solidFill>
                <a:latin typeface="IBM Plex Sans" panose="020B0503050203000203" pitchFamily="34" charset="0"/>
                <a:cs typeface="Calibri" panose="020F0502020204030204" pitchFamily="34" charset="0"/>
              </a:rPr>
              <a:t>             </a:t>
            </a:r>
            <a:r>
              <a:rPr lang="ru-RU" altLang="ru-RU" sz="1200" dirty="0" err="1">
                <a:solidFill>
                  <a:srgbClr val="37474F"/>
                </a:solidFill>
                <a:latin typeface="IBM Plex Sans" panose="020B0503050203000203" pitchFamily="34" charset="0"/>
                <a:cs typeface="Calibri" panose="020F0502020204030204" pitchFamily="34" charset="0"/>
              </a:rPr>
              <a:t>mappedBy</a:t>
            </a:r>
            <a:r>
              <a:rPr lang="ru-RU" altLang="ru-RU" sz="1200" dirty="0">
                <a:solidFill>
                  <a:srgbClr val="37474F"/>
                </a:solidFill>
                <a:latin typeface="IBM Plex Sans" panose="020B0503050203000203" pitchFamily="34" charset="0"/>
                <a:cs typeface="Calibri" panose="020F0502020204030204" pitchFamily="34" charset="0"/>
              </a:rPr>
              <a:t>=</a:t>
            </a:r>
            <a:r>
              <a:rPr lang="ru-RU" altLang="ru-RU" sz="1200" dirty="0">
                <a:solidFill>
                  <a:srgbClr val="388E3C"/>
                </a:solidFill>
                <a:latin typeface="IBM Plex Sans" panose="020B0503050203000203" pitchFamily="34" charset="0"/>
                <a:cs typeface="Calibri" panose="020F0502020204030204" pitchFamily="34" charset="0"/>
              </a:rPr>
              <a:t>"customer"</a:t>
            </a:r>
            <a:r>
              <a:rPr lang="ru-RU" altLang="ru-RU" sz="1200" dirty="0">
                <a:solidFill>
                  <a:srgbClr val="37474F"/>
                </a:solidFill>
                <a:latin typeface="IBM Plex Sans" panose="020B0503050203000203" pitchFamily="34" charset="0"/>
                <a:cs typeface="Calibri" panose="020F0502020204030204" pitchFamily="34" charset="0"/>
              </a:rPr>
              <a:t>) </a:t>
            </a:r>
            <a:endParaRPr lang="pl-PL" altLang="ru-RU" sz="1200" dirty="0">
              <a:solidFill>
                <a:srgbClr val="37474F"/>
              </a:solidFill>
              <a:latin typeface="IBM Plex Sans" panose="020B0503050203000203" pitchFamily="34" charset="0"/>
              <a:cs typeface="Calibri" panose="020F0502020204030204" pitchFamily="34" charset="0"/>
            </a:endParaRPr>
          </a:p>
          <a:p>
            <a:pPr eaLnBrk="0" fontAlgn="base" hangingPunct="0">
              <a:lnSpc>
                <a:spcPct val="150000"/>
              </a:lnSpc>
              <a:spcBef>
                <a:spcPct val="0"/>
              </a:spcBef>
              <a:spcAft>
                <a:spcPct val="0"/>
              </a:spcAft>
              <a:buClrTx/>
            </a:pPr>
            <a:r>
              <a:rPr lang="pl-PL" altLang="ru-RU" sz="1200" dirty="0">
                <a:solidFill>
                  <a:srgbClr val="9C27B0"/>
                </a:solidFill>
                <a:latin typeface="IBM Plex Sans" panose="020B0503050203000203" pitchFamily="34" charset="0"/>
                <a:cs typeface="Calibri" panose="020F0502020204030204" pitchFamily="34" charset="0"/>
              </a:rPr>
              <a:t>         </a:t>
            </a:r>
            <a:r>
              <a:rPr lang="ru-RU" altLang="ru-RU" sz="1200" dirty="0">
                <a:solidFill>
                  <a:srgbClr val="9C27B0"/>
                </a:solidFill>
                <a:latin typeface="IBM Plex Sans" panose="020B0503050203000203" pitchFamily="34" charset="0"/>
                <a:cs typeface="Calibri" panose="020F0502020204030204" pitchFamily="34" charset="0"/>
              </a:rPr>
              <a:t>List</a:t>
            </a:r>
            <a:r>
              <a:rPr lang="ru-RU" altLang="ru-RU" sz="1200" dirty="0">
                <a:solidFill>
                  <a:srgbClr val="37474F"/>
                </a:solidFill>
                <a:latin typeface="IBM Plex Sans" panose="020B0503050203000203" pitchFamily="34" charset="0"/>
                <a:cs typeface="Calibri" panose="020F0502020204030204" pitchFamily="34" charset="0"/>
              </a:rPr>
              <a:t>&lt;</a:t>
            </a:r>
            <a:r>
              <a:rPr lang="ru-RU" altLang="ru-RU" sz="1200" dirty="0" err="1">
                <a:solidFill>
                  <a:srgbClr val="9C27B0"/>
                </a:solidFill>
                <a:latin typeface="IBM Plex Sans" panose="020B0503050203000203" pitchFamily="34" charset="0"/>
                <a:cs typeface="Calibri" panose="020F0502020204030204" pitchFamily="34" charset="0"/>
              </a:rPr>
              <a:t>Order</a:t>
            </a:r>
            <a:r>
              <a:rPr lang="ru-RU" altLang="ru-RU" sz="1200" dirty="0">
                <a:solidFill>
                  <a:srgbClr val="37474F"/>
                </a:solidFill>
                <a:latin typeface="IBM Plex Sans" panose="020B0503050203000203" pitchFamily="34" charset="0"/>
                <a:cs typeface="Calibri" panose="020F0502020204030204" pitchFamily="34" charset="0"/>
              </a:rPr>
              <a:t>&gt; </a:t>
            </a:r>
            <a:r>
              <a:rPr lang="ru-RU" altLang="ru-RU" sz="1200" dirty="0" err="1">
                <a:solidFill>
                  <a:srgbClr val="37474F"/>
                </a:solidFill>
                <a:latin typeface="IBM Plex Sans" panose="020B0503050203000203" pitchFamily="34" charset="0"/>
                <a:cs typeface="Calibri" panose="020F0502020204030204" pitchFamily="34" charset="0"/>
              </a:rPr>
              <a:t>orders</a:t>
            </a:r>
            <a:r>
              <a:rPr lang="ru-RU" altLang="ru-RU" sz="1200" dirty="0">
                <a:solidFill>
                  <a:srgbClr val="37474F"/>
                </a:solidFill>
                <a:latin typeface="IBM Plex Sans" panose="020B0503050203000203" pitchFamily="34" charset="0"/>
                <a:cs typeface="Calibri" panose="020F0502020204030204" pitchFamily="34" charset="0"/>
              </a:rPr>
              <a:t>; </a:t>
            </a:r>
            <a:endParaRPr lang="pl-PL" altLang="ru-RU" sz="1200" dirty="0">
              <a:solidFill>
                <a:srgbClr val="37474F"/>
              </a:solidFill>
              <a:latin typeface="IBM Plex Sans" panose="020B0503050203000203" pitchFamily="34" charset="0"/>
              <a:cs typeface="Calibri" panose="020F0502020204030204" pitchFamily="34" charset="0"/>
            </a:endParaRPr>
          </a:p>
          <a:p>
            <a:pPr eaLnBrk="0" fontAlgn="base" hangingPunct="0">
              <a:lnSpc>
                <a:spcPct val="150000"/>
              </a:lnSpc>
              <a:spcBef>
                <a:spcPct val="0"/>
              </a:spcBef>
              <a:spcAft>
                <a:spcPct val="0"/>
              </a:spcAft>
              <a:buClrTx/>
            </a:pPr>
            <a:r>
              <a:rPr lang="ru-RU" altLang="ru-RU" sz="1200" dirty="0">
                <a:solidFill>
                  <a:srgbClr val="37474F"/>
                </a:solidFill>
                <a:latin typeface="IBM Plex Sans" panose="020B0503050203000203" pitchFamily="34" charset="0"/>
                <a:cs typeface="Calibri" panose="020F0502020204030204" pitchFamily="34" charset="0"/>
              </a:rPr>
              <a:t>}</a:t>
            </a:r>
            <a:r>
              <a:rPr lang="ru-RU" altLang="ru-RU" sz="1200" dirty="0">
                <a:solidFill>
                  <a:schemeClr val="tx1"/>
                </a:solidFill>
                <a:latin typeface="IBM Plex Sans" panose="020B0503050203000203" pitchFamily="34" charset="0"/>
                <a:cs typeface="Calibri" panose="020F0502020204030204" pitchFamily="34" charset="0"/>
              </a:rPr>
              <a:t> </a:t>
            </a:r>
          </a:p>
          <a:p>
            <a:pPr eaLnBrk="0" fontAlgn="base" hangingPunct="0">
              <a:lnSpc>
                <a:spcPct val="150000"/>
              </a:lnSpc>
              <a:spcBef>
                <a:spcPct val="0"/>
              </a:spcBef>
              <a:spcAft>
                <a:spcPct val="0"/>
              </a:spcAft>
              <a:buClrTx/>
            </a:pPr>
            <a:r>
              <a:rPr lang="ru-RU" altLang="ru-RU" sz="1200" dirty="0">
                <a:solidFill>
                  <a:srgbClr val="37474F"/>
                </a:solidFill>
                <a:latin typeface="IBM Plex Sans" panose="020B0503050203000203" pitchFamily="34" charset="0"/>
                <a:cs typeface="Calibri" panose="020F0502020204030204" pitchFamily="34" charset="0"/>
              </a:rPr>
              <a:t>@Entity </a:t>
            </a:r>
            <a:r>
              <a:rPr lang="ru-RU" altLang="ru-RU" sz="1200" dirty="0" err="1">
                <a:solidFill>
                  <a:srgbClr val="3F51B5"/>
                </a:solidFill>
                <a:latin typeface="IBM Plex Sans" panose="020B0503050203000203" pitchFamily="34" charset="0"/>
                <a:cs typeface="Calibri" panose="020F0502020204030204" pitchFamily="34" charset="0"/>
              </a:rPr>
              <a:t>class</a:t>
            </a:r>
            <a:r>
              <a:rPr lang="ru-RU" altLang="ru-RU" sz="1200" dirty="0">
                <a:solidFill>
                  <a:srgbClr val="37474F"/>
                </a:solidFill>
                <a:latin typeface="IBM Plex Sans" panose="020B0503050203000203" pitchFamily="34" charset="0"/>
                <a:cs typeface="Calibri" panose="020F0502020204030204" pitchFamily="34" charset="0"/>
              </a:rPr>
              <a:t> </a:t>
            </a:r>
            <a:r>
              <a:rPr lang="ru-RU" altLang="ru-RU" sz="1200" dirty="0" err="1">
                <a:solidFill>
                  <a:srgbClr val="9C27B0"/>
                </a:solidFill>
                <a:latin typeface="IBM Plex Sans" panose="020B0503050203000203" pitchFamily="34" charset="0"/>
                <a:cs typeface="Calibri" panose="020F0502020204030204" pitchFamily="34" charset="0"/>
              </a:rPr>
              <a:t>Order</a:t>
            </a:r>
            <a:r>
              <a:rPr lang="ru-RU" altLang="ru-RU" sz="1200" dirty="0">
                <a:solidFill>
                  <a:srgbClr val="37474F"/>
                </a:solidFill>
                <a:latin typeface="IBM Plex Sans" panose="020B0503050203000203" pitchFamily="34" charset="0"/>
                <a:cs typeface="Calibri" panose="020F0502020204030204" pitchFamily="34" charset="0"/>
              </a:rPr>
              <a:t> {</a:t>
            </a:r>
            <a:endParaRPr lang="pl-PL" altLang="ru-RU" sz="1200" dirty="0">
              <a:solidFill>
                <a:srgbClr val="37474F"/>
              </a:solidFill>
              <a:latin typeface="IBM Plex Sans" panose="020B0503050203000203" pitchFamily="34" charset="0"/>
              <a:cs typeface="Calibri" panose="020F0502020204030204" pitchFamily="34" charset="0"/>
            </a:endParaRPr>
          </a:p>
          <a:p>
            <a:pPr eaLnBrk="0" fontAlgn="base" hangingPunct="0">
              <a:lnSpc>
                <a:spcPct val="150000"/>
              </a:lnSpc>
              <a:spcBef>
                <a:spcPct val="0"/>
              </a:spcBef>
              <a:spcAft>
                <a:spcPct val="0"/>
              </a:spcAft>
              <a:buClrTx/>
            </a:pPr>
            <a:r>
              <a:rPr lang="pl-PL" altLang="ru-RU" sz="1200" dirty="0">
                <a:solidFill>
                  <a:srgbClr val="37474F"/>
                </a:solidFill>
                <a:latin typeface="IBM Plex Sans" panose="020B0503050203000203" pitchFamily="34" charset="0"/>
                <a:cs typeface="Calibri" panose="020F0502020204030204" pitchFamily="34" charset="0"/>
              </a:rPr>
              <a:t>         </a:t>
            </a:r>
            <a:r>
              <a:rPr lang="ru-RU" altLang="ru-RU" sz="1200" dirty="0">
                <a:solidFill>
                  <a:srgbClr val="37474F"/>
                </a:solidFill>
                <a:latin typeface="IBM Plex Sans" panose="020B0503050203000203" pitchFamily="34" charset="0"/>
                <a:cs typeface="Calibri" panose="020F0502020204030204" pitchFamily="34" charset="0"/>
              </a:rPr>
              <a:t>@Id </a:t>
            </a:r>
            <a:r>
              <a:rPr lang="ru-RU" altLang="ru-RU" sz="1200" dirty="0" err="1">
                <a:solidFill>
                  <a:srgbClr val="9C27B0"/>
                </a:solidFill>
                <a:latin typeface="IBM Plex Sans" panose="020B0503050203000203" pitchFamily="34" charset="0"/>
                <a:cs typeface="Calibri" panose="020F0502020204030204" pitchFamily="34" charset="0"/>
              </a:rPr>
              <a:t>Integer</a:t>
            </a:r>
            <a:r>
              <a:rPr lang="ru-RU" altLang="ru-RU" sz="1200" dirty="0">
                <a:solidFill>
                  <a:srgbClr val="37474F"/>
                </a:solidFill>
                <a:latin typeface="IBM Plex Sans" panose="020B0503050203000203" pitchFamily="34" charset="0"/>
                <a:cs typeface="Calibri" panose="020F0502020204030204" pitchFamily="34" charset="0"/>
              </a:rPr>
              <a:t> </a:t>
            </a:r>
            <a:r>
              <a:rPr lang="ru-RU" altLang="ru-RU" sz="1200" dirty="0" err="1">
                <a:solidFill>
                  <a:srgbClr val="37474F"/>
                </a:solidFill>
                <a:latin typeface="IBM Plex Sans" panose="020B0503050203000203" pitchFamily="34" charset="0"/>
                <a:cs typeface="Calibri" panose="020F0502020204030204" pitchFamily="34" charset="0"/>
              </a:rPr>
              <a:t>id</a:t>
            </a:r>
            <a:r>
              <a:rPr lang="ru-RU" altLang="ru-RU" sz="1200" dirty="0">
                <a:solidFill>
                  <a:srgbClr val="37474F"/>
                </a:solidFill>
                <a:latin typeface="IBM Plex Sans" panose="020B0503050203000203" pitchFamily="34" charset="0"/>
                <a:cs typeface="Calibri" panose="020F0502020204030204" pitchFamily="34" charset="0"/>
              </a:rPr>
              <a:t>; </a:t>
            </a:r>
            <a:endParaRPr lang="pl-PL" altLang="ru-RU" sz="1200" dirty="0">
              <a:solidFill>
                <a:srgbClr val="37474F"/>
              </a:solidFill>
              <a:latin typeface="IBM Plex Sans" panose="020B0503050203000203" pitchFamily="34" charset="0"/>
              <a:cs typeface="Calibri" panose="020F0502020204030204" pitchFamily="34" charset="0"/>
            </a:endParaRPr>
          </a:p>
          <a:p>
            <a:pPr eaLnBrk="0" fontAlgn="base" hangingPunct="0">
              <a:lnSpc>
                <a:spcPct val="150000"/>
              </a:lnSpc>
              <a:spcBef>
                <a:spcPct val="0"/>
              </a:spcBef>
              <a:spcAft>
                <a:spcPct val="0"/>
              </a:spcAft>
              <a:buClrTx/>
            </a:pPr>
            <a:r>
              <a:rPr lang="pl-PL" altLang="ru-RU" sz="1200" dirty="0">
                <a:solidFill>
                  <a:srgbClr val="9C27B0"/>
                </a:solidFill>
                <a:latin typeface="IBM Plex Sans" panose="020B0503050203000203" pitchFamily="34" charset="0"/>
                <a:cs typeface="Calibri" panose="020F0502020204030204" pitchFamily="34" charset="0"/>
              </a:rPr>
              <a:t>          </a:t>
            </a:r>
            <a:r>
              <a:rPr lang="ru-RU" altLang="ru-RU" sz="1200" dirty="0" err="1">
                <a:solidFill>
                  <a:srgbClr val="9C27B0"/>
                </a:solidFill>
                <a:latin typeface="IBM Plex Sans" panose="020B0503050203000203" pitchFamily="34" charset="0"/>
                <a:cs typeface="Calibri" panose="020F0502020204030204" pitchFamily="34" charset="0"/>
              </a:rPr>
              <a:t>LocalDate</a:t>
            </a:r>
            <a:r>
              <a:rPr lang="ru-RU" altLang="ru-RU" sz="1200" dirty="0">
                <a:solidFill>
                  <a:srgbClr val="37474F"/>
                </a:solidFill>
                <a:latin typeface="IBM Plex Sans" panose="020B0503050203000203" pitchFamily="34" charset="0"/>
                <a:cs typeface="Calibri" panose="020F0502020204030204" pitchFamily="34" charset="0"/>
              </a:rPr>
              <a:t> </a:t>
            </a:r>
            <a:r>
              <a:rPr lang="ru-RU" altLang="ru-RU" sz="1200" dirty="0" err="1">
                <a:solidFill>
                  <a:srgbClr val="37474F"/>
                </a:solidFill>
                <a:latin typeface="IBM Plex Sans" panose="020B0503050203000203" pitchFamily="34" charset="0"/>
                <a:cs typeface="Calibri" panose="020F0502020204030204" pitchFamily="34" charset="0"/>
              </a:rPr>
              <a:t>date</a:t>
            </a:r>
            <a:r>
              <a:rPr lang="ru-RU" altLang="ru-RU" sz="1200" dirty="0">
                <a:solidFill>
                  <a:srgbClr val="37474F"/>
                </a:solidFill>
                <a:latin typeface="IBM Plex Sans" panose="020B0503050203000203" pitchFamily="34" charset="0"/>
                <a:cs typeface="Calibri" panose="020F0502020204030204" pitchFamily="34" charset="0"/>
              </a:rPr>
              <a:t>; </a:t>
            </a:r>
            <a:endParaRPr lang="pl-PL" altLang="ru-RU" sz="1200" dirty="0">
              <a:solidFill>
                <a:srgbClr val="37474F"/>
              </a:solidFill>
              <a:latin typeface="IBM Plex Sans" panose="020B0503050203000203" pitchFamily="34" charset="0"/>
              <a:cs typeface="Calibri" panose="020F0502020204030204" pitchFamily="34" charset="0"/>
            </a:endParaRPr>
          </a:p>
          <a:p>
            <a:pPr eaLnBrk="0" fontAlgn="base" hangingPunct="0">
              <a:lnSpc>
                <a:spcPct val="150000"/>
              </a:lnSpc>
              <a:spcBef>
                <a:spcPct val="0"/>
              </a:spcBef>
              <a:spcAft>
                <a:spcPct val="0"/>
              </a:spcAft>
              <a:buClrTx/>
            </a:pPr>
            <a:r>
              <a:rPr lang="pl-PL" altLang="ru-RU" sz="1200" dirty="0">
                <a:solidFill>
                  <a:srgbClr val="37474F"/>
                </a:solidFill>
                <a:latin typeface="IBM Plex Sans" panose="020B0503050203000203" pitchFamily="34" charset="0"/>
                <a:cs typeface="Calibri" panose="020F0502020204030204" pitchFamily="34" charset="0"/>
              </a:rPr>
              <a:t>          </a:t>
            </a:r>
            <a:r>
              <a:rPr lang="ru-RU" altLang="ru-RU" sz="1200" dirty="0" err="1">
                <a:solidFill>
                  <a:srgbClr val="9C27B0"/>
                </a:solidFill>
                <a:latin typeface="IBM Plex Sans" panose="020B0503050203000203" pitchFamily="34" charset="0"/>
                <a:cs typeface="Calibri" panose="020F0502020204030204" pitchFamily="34" charset="0"/>
              </a:rPr>
              <a:t>BigDecimal</a:t>
            </a:r>
            <a:r>
              <a:rPr lang="ru-RU" altLang="ru-RU" sz="1200" dirty="0">
                <a:solidFill>
                  <a:srgbClr val="37474F"/>
                </a:solidFill>
                <a:latin typeface="IBM Plex Sans" panose="020B0503050203000203" pitchFamily="34" charset="0"/>
                <a:cs typeface="Calibri" panose="020F0502020204030204" pitchFamily="34" charset="0"/>
              </a:rPr>
              <a:t> </a:t>
            </a:r>
            <a:r>
              <a:rPr lang="ru-RU" altLang="ru-RU" sz="1200" dirty="0" err="1">
                <a:solidFill>
                  <a:srgbClr val="37474F"/>
                </a:solidFill>
                <a:latin typeface="IBM Plex Sans" panose="020B0503050203000203" pitchFamily="34" charset="0"/>
                <a:cs typeface="Calibri" panose="020F0502020204030204" pitchFamily="34" charset="0"/>
              </a:rPr>
              <a:t>amount</a:t>
            </a:r>
            <a:r>
              <a:rPr lang="ru-RU" altLang="ru-RU" sz="1200" dirty="0">
                <a:solidFill>
                  <a:srgbClr val="37474F"/>
                </a:solidFill>
                <a:latin typeface="IBM Plex Sans" panose="020B0503050203000203" pitchFamily="34" charset="0"/>
                <a:cs typeface="Calibri" panose="020F0502020204030204" pitchFamily="34" charset="0"/>
              </a:rPr>
              <a:t>; </a:t>
            </a:r>
            <a:endParaRPr lang="pl-PL" altLang="ru-RU" sz="1200" dirty="0">
              <a:solidFill>
                <a:srgbClr val="37474F"/>
              </a:solidFill>
              <a:latin typeface="IBM Plex Sans" panose="020B0503050203000203" pitchFamily="34" charset="0"/>
              <a:cs typeface="Calibri" panose="020F0502020204030204" pitchFamily="34" charset="0"/>
            </a:endParaRPr>
          </a:p>
          <a:p>
            <a:pPr eaLnBrk="0" fontAlgn="base" hangingPunct="0">
              <a:lnSpc>
                <a:spcPct val="150000"/>
              </a:lnSpc>
              <a:spcBef>
                <a:spcPct val="0"/>
              </a:spcBef>
              <a:spcAft>
                <a:spcPct val="0"/>
              </a:spcAft>
              <a:buClrTx/>
            </a:pPr>
            <a:r>
              <a:rPr lang="pl-PL" altLang="ru-RU" sz="1200" dirty="0">
                <a:solidFill>
                  <a:srgbClr val="37474F"/>
                </a:solidFill>
                <a:latin typeface="IBM Plex Sans" panose="020B0503050203000203" pitchFamily="34" charset="0"/>
                <a:cs typeface="Calibri" panose="020F0502020204030204" pitchFamily="34" charset="0"/>
              </a:rPr>
              <a:t>          </a:t>
            </a:r>
            <a:r>
              <a:rPr lang="ru-RU" altLang="ru-RU" sz="1200" dirty="0">
                <a:solidFill>
                  <a:srgbClr val="37474F"/>
                </a:solidFill>
                <a:latin typeface="IBM Plex Sans" panose="020B0503050203000203" pitchFamily="34" charset="0"/>
                <a:cs typeface="Calibri" panose="020F0502020204030204" pitchFamily="34" charset="0"/>
              </a:rPr>
              <a:t>@ManyToOne </a:t>
            </a:r>
            <a:endParaRPr lang="pl-PL" altLang="ru-RU" sz="1200" dirty="0">
              <a:solidFill>
                <a:srgbClr val="37474F"/>
              </a:solidFill>
              <a:latin typeface="IBM Plex Sans" panose="020B0503050203000203" pitchFamily="34" charset="0"/>
              <a:cs typeface="Calibri" panose="020F0502020204030204" pitchFamily="34" charset="0"/>
            </a:endParaRPr>
          </a:p>
          <a:p>
            <a:pPr eaLnBrk="0" fontAlgn="base" hangingPunct="0">
              <a:lnSpc>
                <a:spcPct val="150000"/>
              </a:lnSpc>
              <a:spcBef>
                <a:spcPct val="0"/>
              </a:spcBef>
              <a:spcAft>
                <a:spcPct val="0"/>
              </a:spcAft>
              <a:buClrTx/>
            </a:pPr>
            <a:r>
              <a:rPr lang="pl-PL" altLang="ru-RU" sz="1200" dirty="0">
                <a:solidFill>
                  <a:srgbClr val="37474F"/>
                </a:solidFill>
                <a:latin typeface="IBM Plex Sans" panose="020B0503050203000203" pitchFamily="34" charset="0"/>
                <a:cs typeface="Calibri" panose="020F0502020204030204" pitchFamily="34" charset="0"/>
              </a:rPr>
              <a:t>          </a:t>
            </a:r>
            <a:r>
              <a:rPr lang="ru-RU" altLang="ru-RU" sz="1200" dirty="0">
                <a:solidFill>
                  <a:srgbClr val="9C27B0"/>
                </a:solidFill>
                <a:latin typeface="IBM Plex Sans" panose="020B0503050203000203" pitchFamily="34" charset="0"/>
                <a:cs typeface="Calibri" panose="020F0502020204030204" pitchFamily="34" charset="0"/>
              </a:rPr>
              <a:t>Customer</a:t>
            </a:r>
            <a:r>
              <a:rPr lang="ru-RU" altLang="ru-RU" sz="1200" dirty="0">
                <a:solidFill>
                  <a:srgbClr val="37474F"/>
                </a:solidFill>
                <a:latin typeface="IBM Plex Sans" panose="020B0503050203000203" pitchFamily="34" charset="0"/>
                <a:cs typeface="Calibri" panose="020F0502020204030204" pitchFamily="34" charset="0"/>
              </a:rPr>
              <a:t> </a:t>
            </a:r>
            <a:r>
              <a:rPr lang="ru-RU" altLang="ru-RU" sz="1200" dirty="0" err="1">
                <a:solidFill>
                  <a:srgbClr val="37474F"/>
                </a:solidFill>
                <a:latin typeface="IBM Plex Sans" panose="020B0503050203000203" pitchFamily="34" charset="0"/>
                <a:cs typeface="Calibri" panose="020F0502020204030204" pitchFamily="34" charset="0"/>
              </a:rPr>
              <a:t>customer</a:t>
            </a:r>
            <a:r>
              <a:rPr lang="ru-RU" altLang="ru-RU" sz="1200" dirty="0">
                <a:solidFill>
                  <a:srgbClr val="37474F"/>
                </a:solidFill>
                <a:latin typeface="IBM Plex Sans" panose="020B0503050203000203" pitchFamily="34" charset="0"/>
                <a:cs typeface="Calibri" panose="020F0502020204030204" pitchFamily="34" charset="0"/>
              </a:rPr>
              <a:t>;</a:t>
            </a:r>
            <a:endParaRPr lang="pl-PL" altLang="ru-RU" sz="1200" dirty="0">
              <a:solidFill>
                <a:srgbClr val="37474F"/>
              </a:solidFill>
              <a:latin typeface="IBM Plex Sans" panose="020B0503050203000203" pitchFamily="34" charset="0"/>
              <a:cs typeface="Calibri" panose="020F0502020204030204" pitchFamily="34" charset="0"/>
            </a:endParaRPr>
          </a:p>
          <a:p>
            <a:pPr eaLnBrk="0" fontAlgn="base" hangingPunct="0">
              <a:lnSpc>
                <a:spcPct val="150000"/>
              </a:lnSpc>
              <a:spcBef>
                <a:spcPct val="0"/>
              </a:spcBef>
              <a:spcAft>
                <a:spcPct val="0"/>
              </a:spcAft>
              <a:buClrTx/>
            </a:pPr>
            <a:r>
              <a:rPr lang="pl-PL" altLang="ru-RU" sz="1200" dirty="0">
                <a:solidFill>
                  <a:srgbClr val="37474F"/>
                </a:solidFill>
                <a:latin typeface="IBM Plex Sans" panose="020B0503050203000203" pitchFamily="34" charset="0"/>
                <a:cs typeface="Calibri" panose="020F0502020204030204" pitchFamily="34" charset="0"/>
              </a:rPr>
              <a:t>}</a:t>
            </a:r>
            <a:r>
              <a:rPr lang="ru-RU" altLang="ru-RU" sz="1200" dirty="0">
                <a:solidFill>
                  <a:schemeClr val="tx1"/>
                </a:solidFill>
                <a:latin typeface="IBM Plex Sans" panose="020B0503050203000203" pitchFamily="34" charset="0"/>
                <a:cs typeface="Calibri" panose="020F0502020204030204" pitchFamily="34" charset="0"/>
              </a:rPr>
              <a:t> </a:t>
            </a:r>
            <a:endParaRPr lang="pl-PL" altLang="ru-RU" sz="1200" dirty="0">
              <a:solidFill>
                <a:schemeClr val="tx1"/>
              </a:solidFill>
              <a:latin typeface="IBM Plex Sans" panose="020B0503050203000203" pitchFamily="34" charset="0"/>
              <a:cs typeface="Calibri" panose="020F0502020204030204" pitchFamily="34" charset="0"/>
            </a:endParaRPr>
          </a:p>
          <a:p>
            <a:pPr eaLnBrk="0" fontAlgn="base" hangingPunct="0">
              <a:lnSpc>
                <a:spcPct val="150000"/>
              </a:lnSpc>
              <a:spcBef>
                <a:spcPct val="0"/>
              </a:spcBef>
              <a:spcAft>
                <a:spcPct val="0"/>
              </a:spcAft>
              <a:buClrTx/>
            </a:pPr>
            <a:endParaRPr lang="ru-RU" altLang="ru-RU" b="1" dirty="0">
              <a:solidFill>
                <a:schemeClr val="tx1"/>
              </a:solidFill>
              <a:latin typeface="Calibri" panose="020F0502020204030204" pitchFamily="34" charset="0"/>
              <a:cs typeface="Calibri" panose="020F0502020204030204" pitchFamily="34" charset="0"/>
            </a:endParaRPr>
          </a:p>
          <a:p>
            <a:pPr eaLnBrk="0" fontAlgn="base" hangingPunct="0">
              <a:lnSpc>
                <a:spcPct val="120000"/>
              </a:lnSpc>
              <a:spcBef>
                <a:spcPct val="0"/>
              </a:spcBef>
              <a:spcAft>
                <a:spcPct val="0"/>
              </a:spcAft>
              <a:buClrTx/>
            </a:pPr>
            <a:endParaRPr lang="pl-PL" altLang="ru-RU" b="1" dirty="0">
              <a:solidFill>
                <a:srgbClr val="37474F"/>
              </a:solidFill>
              <a:latin typeface="Calibri" panose="020F0502020204030204" pitchFamily="34" charset="0"/>
              <a:ea typeface="Times New Roman" panose="02020603050405020304" pitchFamily="18" charset="0"/>
              <a:cs typeface="Calibri" panose="020F0502020204030204" pitchFamily="34" charset="0"/>
            </a:endParaRPr>
          </a:p>
          <a:p>
            <a:pPr eaLnBrk="0" fontAlgn="base" hangingPunct="0">
              <a:spcBef>
                <a:spcPct val="0"/>
              </a:spcBef>
              <a:spcAft>
                <a:spcPct val="0"/>
              </a:spcAft>
              <a:buClrTx/>
            </a:pPr>
            <a:endParaRPr lang="ru-RU" altLang="ru-RU" b="1" dirty="0">
              <a:solidFill>
                <a:schemeClr val="tx1"/>
              </a:solidFill>
              <a:latin typeface="Calibri" panose="020F0502020204030204" pitchFamily="34" charset="0"/>
              <a:cs typeface="Calibri" panose="020F0502020204030204" pitchFamily="34" charset="0"/>
            </a:endParaRPr>
          </a:p>
        </p:txBody>
      </p:sp>
      <p:sp>
        <p:nvSpPr>
          <p:cNvPr id="8" name="Rectangle 3">
            <a:extLst>
              <a:ext uri="{FF2B5EF4-FFF2-40B4-BE49-F238E27FC236}">
                <a16:creationId xmlns:a16="http://schemas.microsoft.com/office/drawing/2014/main" id="{62DD24AC-A5D4-4FE9-B947-9AEAE318773B}"/>
              </a:ext>
            </a:extLst>
          </p:cNvPr>
          <p:cNvSpPr>
            <a:spLocks noChangeArrowheads="1"/>
          </p:cNvSpPr>
          <p:nvPr/>
        </p:nvSpPr>
        <p:spPr bwMode="auto">
          <a:xfrm>
            <a:off x="1925803" y="1446975"/>
            <a:ext cx="3638817" cy="3696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eaLnBrk="0" fontAlgn="base" hangingPunct="0">
              <a:lnSpc>
                <a:spcPct val="150000"/>
              </a:lnSpc>
              <a:spcBef>
                <a:spcPct val="0"/>
              </a:spcBef>
              <a:spcAft>
                <a:spcPct val="0"/>
              </a:spcAft>
              <a:buClrTx/>
            </a:pPr>
            <a:r>
              <a:rPr lang="en-US" altLang="ru-RU" sz="1200" dirty="0">
                <a:solidFill>
                  <a:srgbClr val="37474F"/>
                </a:solidFill>
                <a:latin typeface="IBM Plex Sans" panose="020B0503050203000203" pitchFamily="34" charset="0"/>
                <a:ea typeface="Times New Roman" panose="02020603050405020304" pitchFamily="18" charset="0"/>
                <a:cs typeface="Calibri" panose="020F0502020204030204" pitchFamily="34" charset="0"/>
              </a:rPr>
              <a:t>@Service</a:t>
            </a:r>
          </a:p>
          <a:p>
            <a:pPr eaLnBrk="0" fontAlgn="base" hangingPunct="0">
              <a:lnSpc>
                <a:spcPct val="150000"/>
              </a:lnSpc>
              <a:spcBef>
                <a:spcPct val="0"/>
              </a:spcBef>
              <a:spcAft>
                <a:spcPct val="0"/>
              </a:spcAft>
              <a:buClrTx/>
            </a:pPr>
            <a:r>
              <a:rPr lang="en-US" altLang="ru-RU" sz="1200" dirty="0">
                <a:solidFill>
                  <a:srgbClr val="3F51B5"/>
                </a:solidFill>
                <a:latin typeface="IBM Plex Sans" panose="020B0503050203000203" pitchFamily="34" charset="0"/>
                <a:ea typeface="Times New Roman" panose="02020603050405020304" pitchFamily="18" charset="0"/>
                <a:cs typeface="Calibri" panose="020F0502020204030204" pitchFamily="34" charset="0"/>
              </a:rPr>
              <a:t>class</a:t>
            </a:r>
            <a:r>
              <a:rPr lang="en-US" altLang="ru-RU" sz="1200" dirty="0">
                <a:solidFill>
                  <a:srgbClr val="37474F"/>
                </a:solidFill>
                <a:latin typeface="IBM Plex Sans" panose="020B0503050203000203" pitchFamily="34" charset="0"/>
                <a:ea typeface="Times New Roman" panose="02020603050405020304" pitchFamily="18" charset="0"/>
                <a:cs typeface="Calibri" panose="020F0502020204030204" pitchFamily="34" charset="0"/>
              </a:rPr>
              <a:t> </a:t>
            </a:r>
            <a:r>
              <a:rPr lang="en-US" altLang="ru-RU" sz="1200" dirty="0" err="1">
                <a:solidFill>
                  <a:srgbClr val="9C27B0"/>
                </a:solidFill>
                <a:latin typeface="IBM Plex Sans" panose="020B0503050203000203" pitchFamily="34" charset="0"/>
                <a:ea typeface="Times New Roman" panose="02020603050405020304" pitchFamily="18" charset="0"/>
                <a:cs typeface="Calibri" panose="020F0502020204030204" pitchFamily="34" charset="0"/>
              </a:rPr>
              <a:t>OrderService</a:t>
            </a:r>
            <a:r>
              <a:rPr lang="en-US" altLang="ru-RU" sz="1200" dirty="0">
                <a:solidFill>
                  <a:srgbClr val="37474F"/>
                </a:solidFill>
                <a:latin typeface="IBM Plex Sans" panose="020B0503050203000203" pitchFamily="34" charset="0"/>
                <a:ea typeface="Times New Roman" panose="02020603050405020304" pitchFamily="18" charset="0"/>
                <a:cs typeface="Calibri" panose="020F0502020204030204" pitchFamily="34" charset="0"/>
              </a:rPr>
              <a:t> {    </a:t>
            </a:r>
          </a:p>
          <a:p>
            <a:pPr eaLnBrk="0" fontAlgn="base" hangingPunct="0">
              <a:lnSpc>
                <a:spcPct val="150000"/>
              </a:lnSpc>
              <a:spcBef>
                <a:spcPct val="0"/>
              </a:spcBef>
              <a:spcAft>
                <a:spcPct val="0"/>
              </a:spcAft>
              <a:buClrTx/>
            </a:pPr>
            <a:r>
              <a:rPr lang="en-US" altLang="ru-RU" sz="1200" dirty="0">
                <a:solidFill>
                  <a:srgbClr val="37474F"/>
                </a:solidFill>
                <a:latin typeface="IBM Plex Sans" panose="020B0503050203000203" pitchFamily="34" charset="0"/>
                <a:ea typeface="Times New Roman" panose="02020603050405020304" pitchFamily="18" charset="0"/>
                <a:cs typeface="Calibri" panose="020F0502020204030204" pitchFamily="34" charset="0"/>
              </a:rPr>
              <a:t>  @Autowired </a:t>
            </a:r>
            <a:r>
              <a:rPr lang="pl-PL" altLang="ru-RU" sz="1200" dirty="0">
                <a:solidFill>
                  <a:srgbClr val="9C27B0"/>
                </a:solidFill>
                <a:latin typeface="IBM Plex Sans" panose="020B0503050203000203" pitchFamily="34" charset="0"/>
                <a:ea typeface="Times New Roman" panose="02020603050405020304" pitchFamily="18" charset="0"/>
                <a:cs typeface="Calibri" panose="020F0502020204030204" pitchFamily="34" charset="0"/>
              </a:rPr>
              <a:t>Customer</a:t>
            </a:r>
            <a:r>
              <a:rPr lang="en-US" altLang="ru-RU" sz="1200" dirty="0">
                <a:solidFill>
                  <a:srgbClr val="9C27B0"/>
                </a:solidFill>
                <a:latin typeface="IBM Plex Sans" panose="020B0503050203000203" pitchFamily="34" charset="0"/>
                <a:ea typeface="Times New Roman" panose="02020603050405020304" pitchFamily="18" charset="0"/>
                <a:cs typeface="Calibri" panose="020F0502020204030204" pitchFamily="34" charset="0"/>
              </a:rPr>
              <a:t>Repo</a:t>
            </a:r>
            <a:r>
              <a:rPr lang="en-US" altLang="ru-RU" sz="1200" dirty="0">
                <a:solidFill>
                  <a:srgbClr val="37474F"/>
                </a:solidFill>
                <a:latin typeface="IBM Plex Sans" panose="020B0503050203000203" pitchFamily="34" charset="0"/>
                <a:ea typeface="Times New Roman" panose="02020603050405020304" pitchFamily="18" charset="0"/>
                <a:cs typeface="Calibri" panose="020F0502020204030204" pitchFamily="34" charset="0"/>
              </a:rPr>
              <a:t> </a:t>
            </a:r>
            <a:r>
              <a:rPr lang="pl-PL" altLang="ru-RU" sz="1200" dirty="0">
                <a:solidFill>
                  <a:srgbClr val="37474F"/>
                </a:solidFill>
                <a:latin typeface="IBM Plex Sans" panose="020B0503050203000203" pitchFamily="34" charset="0"/>
                <a:ea typeface="Times New Roman" panose="02020603050405020304" pitchFamily="18" charset="0"/>
                <a:cs typeface="Calibri" panose="020F0502020204030204" pitchFamily="34" charset="0"/>
              </a:rPr>
              <a:t>cust</a:t>
            </a:r>
            <a:r>
              <a:rPr lang="en-US" altLang="ru-RU" sz="1200" dirty="0">
                <a:solidFill>
                  <a:srgbClr val="37474F"/>
                </a:solidFill>
                <a:latin typeface="IBM Plex Sans" panose="020B0503050203000203" pitchFamily="34" charset="0"/>
                <a:ea typeface="Times New Roman" panose="02020603050405020304" pitchFamily="18" charset="0"/>
                <a:cs typeface="Calibri" panose="020F0502020204030204" pitchFamily="34" charset="0"/>
              </a:rPr>
              <a:t>Repo;    </a:t>
            </a:r>
          </a:p>
          <a:p>
            <a:pPr eaLnBrk="0" fontAlgn="base" hangingPunct="0">
              <a:lnSpc>
                <a:spcPct val="150000"/>
              </a:lnSpc>
              <a:spcBef>
                <a:spcPct val="0"/>
              </a:spcBef>
              <a:spcAft>
                <a:spcPct val="0"/>
              </a:spcAft>
              <a:buClrTx/>
            </a:pPr>
            <a:endParaRPr lang="en-US" altLang="ru-RU" sz="1200" dirty="0">
              <a:solidFill>
                <a:srgbClr val="37474F"/>
              </a:solidFill>
              <a:latin typeface="IBM Plex Sans" panose="020B0503050203000203" pitchFamily="34" charset="0"/>
              <a:ea typeface="Times New Roman" panose="02020603050405020304" pitchFamily="18" charset="0"/>
              <a:cs typeface="Calibri" panose="020F0502020204030204" pitchFamily="34" charset="0"/>
            </a:endParaRPr>
          </a:p>
          <a:p>
            <a:pPr eaLnBrk="0" fontAlgn="base" hangingPunct="0">
              <a:lnSpc>
                <a:spcPct val="150000"/>
              </a:lnSpc>
              <a:spcBef>
                <a:spcPct val="0"/>
              </a:spcBef>
              <a:spcAft>
                <a:spcPct val="0"/>
              </a:spcAft>
              <a:buClrTx/>
            </a:pPr>
            <a:r>
              <a:rPr lang="en-US" altLang="ru-RU" sz="1200" dirty="0">
                <a:solidFill>
                  <a:srgbClr val="37474F"/>
                </a:solidFill>
                <a:latin typeface="IBM Plex Sans" panose="020B0503050203000203" pitchFamily="34" charset="0"/>
                <a:ea typeface="Times New Roman" panose="02020603050405020304" pitchFamily="18" charset="0"/>
                <a:cs typeface="Calibri" panose="020F0502020204030204" pitchFamily="34" charset="0"/>
              </a:rPr>
              <a:t>  </a:t>
            </a:r>
            <a:r>
              <a:rPr lang="en-US" altLang="ru-RU" sz="1200" dirty="0">
                <a:solidFill>
                  <a:srgbClr val="3F51B5"/>
                </a:solidFill>
                <a:latin typeface="IBM Plex Sans" panose="020B0503050203000203" pitchFamily="34" charset="0"/>
                <a:ea typeface="Times New Roman" panose="02020603050405020304" pitchFamily="18" charset="0"/>
                <a:cs typeface="Calibri" panose="020F0502020204030204" pitchFamily="34" charset="0"/>
              </a:rPr>
              <a:t>public</a:t>
            </a:r>
            <a:r>
              <a:rPr lang="en-US" altLang="ru-RU" sz="1200" dirty="0">
                <a:solidFill>
                  <a:srgbClr val="37474F"/>
                </a:solidFill>
                <a:latin typeface="IBM Plex Sans" panose="020B0503050203000203" pitchFamily="34" charset="0"/>
                <a:ea typeface="Times New Roman" panose="02020603050405020304" pitchFamily="18" charset="0"/>
                <a:cs typeface="Calibri" panose="020F0502020204030204" pitchFamily="34" charset="0"/>
              </a:rPr>
              <a:t> </a:t>
            </a:r>
            <a:r>
              <a:rPr lang="en-US" altLang="ru-RU" sz="1200" dirty="0">
                <a:solidFill>
                  <a:srgbClr val="3F51B5"/>
                </a:solidFill>
                <a:latin typeface="IBM Plex Sans" panose="020B0503050203000203" pitchFamily="34" charset="0"/>
                <a:ea typeface="Times New Roman" panose="02020603050405020304" pitchFamily="18" charset="0"/>
                <a:cs typeface="Calibri" panose="020F0502020204030204" pitchFamily="34" charset="0"/>
              </a:rPr>
              <a:t>int</a:t>
            </a:r>
            <a:r>
              <a:rPr lang="en-US" altLang="ru-RU" sz="1200" dirty="0">
                <a:solidFill>
                  <a:srgbClr val="37474F"/>
                </a:solidFill>
                <a:latin typeface="IBM Plex Sans" panose="020B0503050203000203" pitchFamily="34" charset="0"/>
                <a:ea typeface="Times New Roman" panose="02020603050405020304" pitchFamily="18" charset="0"/>
                <a:cs typeface="Calibri" panose="020F0502020204030204" pitchFamily="34" charset="0"/>
              </a:rPr>
              <a:t> </a:t>
            </a:r>
            <a:r>
              <a:rPr lang="en-US" altLang="ru-RU" sz="1200" dirty="0" err="1">
                <a:solidFill>
                  <a:srgbClr val="37474F"/>
                </a:solidFill>
                <a:latin typeface="IBM Plex Sans" panose="020B0503050203000203" pitchFamily="34" charset="0"/>
                <a:ea typeface="Times New Roman" panose="02020603050405020304" pitchFamily="18" charset="0"/>
                <a:cs typeface="Calibri" panose="020F0502020204030204" pitchFamily="34" charset="0"/>
              </a:rPr>
              <a:t>calcSum</a:t>
            </a:r>
            <a:r>
              <a:rPr lang="en-US" altLang="ru-RU" sz="1200" dirty="0">
                <a:solidFill>
                  <a:srgbClr val="37474F"/>
                </a:solidFill>
                <a:latin typeface="IBM Plex Sans" panose="020B0503050203000203" pitchFamily="34" charset="0"/>
                <a:ea typeface="Times New Roman" panose="02020603050405020304" pitchFamily="18" charset="0"/>
                <a:cs typeface="Calibri" panose="020F0502020204030204" pitchFamily="34" charset="0"/>
              </a:rPr>
              <a:t>() {</a:t>
            </a:r>
          </a:p>
          <a:p>
            <a:pPr eaLnBrk="0" fontAlgn="base" hangingPunct="0">
              <a:lnSpc>
                <a:spcPct val="150000"/>
              </a:lnSpc>
              <a:spcBef>
                <a:spcPct val="0"/>
              </a:spcBef>
              <a:spcAft>
                <a:spcPct val="0"/>
              </a:spcAft>
              <a:buClrTx/>
            </a:pPr>
            <a:r>
              <a:rPr lang="en-US" altLang="ru-RU" sz="1200" dirty="0">
                <a:solidFill>
                  <a:srgbClr val="37474F"/>
                </a:solidFill>
                <a:latin typeface="IBM Plex Sans" panose="020B0503050203000203" pitchFamily="34" charset="0"/>
                <a:ea typeface="Times New Roman" panose="02020603050405020304" pitchFamily="18" charset="0"/>
                <a:cs typeface="Calibri" panose="020F0502020204030204" pitchFamily="34" charset="0"/>
              </a:rPr>
              <a:t>     </a:t>
            </a:r>
            <a:r>
              <a:rPr lang="en-US" altLang="ru-RU" sz="1200" dirty="0">
                <a:solidFill>
                  <a:srgbClr val="3F51B5"/>
                </a:solidFill>
                <a:latin typeface="IBM Plex Sans" panose="020B0503050203000203" pitchFamily="34" charset="0"/>
                <a:ea typeface="Times New Roman" panose="02020603050405020304" pitchFamily="18" charset="0"/>
                <a:cs typeface="Calibri" panose="020F0502020204030204" pitchFamily="34" charset="0"/>
              </a:rPr>
              <a:t>return</a:t>
            </a:r>
            <a:r>
              <a:rPr lang="en-US" altLang="ru-RU" sz="1200" dirty="0">
                <a:solidFill>
                  <a:srgbClr val="37474F"/>
                </a:solidFill>
                <a:latin typeface="IBM Plex Sans" panose="020B0503050203000203" pitchFamily="34" charset="0"/>
                <a:ea typeface="Times New Roman" panose="02020603050405020304" pitchFamily="18" charset="0"/>
                <a:cs typeface="Calibri" panose="020F0502020204030204" pitchFamily="34" charset="0"/>
              </a:rPr>
              <a:t> </a:t>
            </a:r>
          </a:p>
          <a:p>
            <a:pPr eaLnBrk="0" fontAlgn="base" hangingPunct="0">
              <a:lnSpc>
                <a:spcPct val="150000"/>
              </a:lnSpc>
              <a:spcBef>
                <a:spcPct val="0"/>
              </a:spcBef>
              <a:spcAft>
                <a:spcPct val="0"/>
              </a:spcAft>
              <a:buClrTx/>
            </a:pPr>
            <a:r>
              <a:rPr lang="en-US" altLang="ru-RU" sz="1200" dirty="0">
                <a:solidFill>
                  <a:srgbClr val="37474F"/>
                </a:solidFill>
                <a:latin typeface="IBM Plex Sans" panose="020B0503050203000203" pitchFamily="34" charset="0"/>
                <a:ea typeface="Times New Roman" panose="02020603050405020304" pitchFamily="18" charset="0"/>
                <a:cs typeface="Calibri" panose="020F0502020204030204" pitchFamily="34" charset="0"/>
              </a:rPr>
              <a:t>     </a:t>
            </a:r>
            <a:r>
              <a:rPr lang="pl-PL" altLang="ru-RU" sz="1200" dirty="0">
                <a:solidFill>
                  <a:srgbClr val="37474F"/>
                </a:solidFill>
                <a:latin typeface="IBM Plex Sans" panose="020B0503050203000203" pitchFamily="34" charset="0"/>
                <a:ea typeface="Times New Roman" panose="02020603050405020304" pitchFamily="18" charset="0"/>
                <a:cs typeface="Calibri" panose="020F0502020204030204" pitchFamily="34" charset="0"/>
              </a:rPr>
              <a:t>cust</a:t>
            </a:r>
            <a:r>
              <a:rPr lang="en-US" altLang="ru-RU" sz="1200" dirty="0" err="1">
                <a:solidFill>
                  <a:srgbClr val="37474F"/>
                </a:solidFill>
                <a:latin typeface="IBM Plex Sans" panose="020B0503050203000203" pitchFamily="34" charset="0"/>
                <a:ea typeface="Times New Roman" panose="02020603050405020304" pitchFamily="18" charset="0"/>
                <a:cs typeface="Calibri" panose="020F0502020204030204" pitchFamily="34" charset="0"/>
              </a:rPr>
              <a:t>Repo.findAll</a:t>
            </a:r>
            <a:r>
              <a:rPr lang="en-US" altLang="ru-RU" sz="1200" dirty="0">
                <a:solidFill>
                  <a:srgbClr val="37474F"/>
                </a:solidFill>
                <a:latin typeface="IBM Plex Sans" panose="020B0503050203000203" pitchFamily="34" charset="0"/>
                <a:ea typeface="Times New Roman" panose="02020603050405020304" pitchFamily="18" charset="0"/>
                <a:cs typeface="Calibri" panose="020F0502020204030204" pitchFamily="34" charset="0"/>
              </a:rPr>
              <a:t>().stream()                </a:t>
            </a:r>
          </a:p>
          <a:p>
            <a:pPr eaLnBrk="0" fontAlgn="base" hangingPunct="0">
              <a:lnSpc>
                <a:spcPct val="150000"/>
              </a:lnSpc>
              <a:spcBef>
                <a:spcPct val="0"/>
              </a:spcBef>
              <a:spcAft>
                <a:spcPct val="0"/>
              </a:spcAft>
              <a:buClrTx/>
            </a:pPr>
            <a:r>
              <a:rPr lang="en-US" altLang="ru-RU" sz="1200" dirty="0">
                <a:solidFill>
                  <a:srgbClr val="37474F"/>
                </a:solidFill>
                <a:latin typeface="IBM Plex Sans" panose="020B0503050203000203" pitchFamily="34" charset="0"/>
                <a:ea typeface="Times New Roman" panose="02020603050405020304" pitchFamily="18" charset="0"/>
                <a:cs typeface="Calibri" panose="020F0502020204030204" pitchFamily="34" charset="0"/>
              </a:rPr>
              <a:t>      .</a:t>
            </a:r>
            <a:r>
              <a:rPr lang="en-US" altLang="ru-RU" sz="1200" dirty="0" err="1">
                <a:solidFill>
                  <a:srgbClr val="37474F"/>
                </a:solidFill>
                <a:latin typeface="IBM Plex Sans" panose="020B0503050203000203" pitchFamily="34" charset="0"/>
                <a:ea typeface="Times New Roman" panose="02020603050405020304" pitchFamily="18" charset="0"/>
                <a:cs typeface="Calibri" panose="020F0502020204030204" pitchFamily="34" charset="0"/>
              </a:rPr>
              <a:t>flatMap</a:t>
            </a:r>
            <a:r>
              <a:rPr lang="en-US" altLang="ru-RU" sz="1200" dirty="0">
                <a:solidFill>
                  <a:srgbClr val="37474F"/>
                </a:solidFill>
                <a:latin typeface="IBM Plex Sans" panose="020B0503050203000203" pitchFamily="34" charset="0"/>
                <a:ea typeface="Times New Roman" panose="02020603050405020304" pitchFamily="18" charset="0"/>
                <a:cs typeface="Calibri" panose="020F0502020204030204" pitchFamily="34" charset="0"/>
              </a:rPr>
              <a:t>(</a:t>
            </a:r>
            <a:r>
              <a:rPr lang="pl-PL" altLang="ru-RU" sz="1200" dirty="0">
                <a:solidFill>
                  <a:srgbClr val="37474F"/>
                </a:solidFill>
                <a:latin typeface="IBM Plex Sans" panose="020B0503050203000203" pitchFamily="34" charset="0"/>
                <a:ea typeface="Times New Roman" panose="02020603050405020304" pitchFamily="18" charset="0"/>
                <a:cs typeface="Calibri" panose="020F0502020204030204" pitchFamily="34" charset="0"/>
              </a:rPr>
              <a:t>cust</a:t>
            </a:r>
            <a:r>
              <a:rPr lang="en-US" altLang="ru-RU" sz="1200" dirty="0">
                <a:solidFill>
                  <a:srgbClr val="37474F"/>
                </a:solidFill>
                <a:latin typeface="IBM Plex Sans" panose="020B0503050203000203" pitchFamily="34" charset="0"/>
                <a:ea typeface="Times New Roman" panose="02020603050405020304" pitchFamily="18" charset="0"/>
                <a:cs typeface="Calibri" panose="020F0502020204030204" pitchFamily="34" charset="0"/>
              </a:rPr>
              <a:t> -&gt; </a:t>
            </a:r>
            <a:r>
              <a:rPr lang="pl-PL" altLang="ru-RU" sz="1200" dirty="0">
                <a:solidFill>
                  <a:srgbClr val="37474F"/>
                </a:solidFill>
                <a:latin typeface="IBM Plex Sans" panose="020B0503050203000203" pitchFamily="34" charset="0"/>
                <a:ea typeface="Times New Roman" panose="02020603050405020304" pitchFamily="18" charset="0"/>
                <a:cs typeface="Calibri" panose="020F0502020204030204" pitchFamily="34" charset="0"/>
              </a:rPr>
              <a:t>cust</a:t>
            </a:r>
            <a:r>
              <a:rPr lang="en-US" altLang="ru-RU" sz="1200" dirty="0">
                <a:solidFill>
                  <a:srgbClr val="37474F"/>
                </a:solidFill>
                <a:latin typeface="IBM Plex Sans" panose="020B0503050203000203" pitchFamily="34" charset="0"/>
                <a:ea typeface="Times New Roman" panose="02020603050405020304" pitchFamily="18" charset="0"/>
                <a:cs typeface="Calibri" panose="020F0502020204030204" pitchFamily="34" charset="0"/>
              </a:rPr>
              <a:t>.get</a:t>
            </a:r>
            <a:r>
              <a:rPr lang="pl-PL" altLang="ru-RU" sz="1200" dirty="0">
                <a:solidFill>
                  <a:srgbClr val="37474F"/>
                </a:solidFill>
                <a:latin typeface="IBM Plex Sans" panose="020B0503050203000203" pitchFamily="34" charset="0"/>
                <a:ea typeface="Times New Roman" panose="02020603050405020304" pitchFamily="18" charset="0"/>
                <a:cs typeface="Calibri" panose="020F0502020204030204" pitchFamily="34" charset="0"/>
              </a:rPr>
              <a:t>Order</a:t>
            </a:r>
            <a:r>
              <a:rPr lang="en-US" altLang="ru-RU" sz="1200" dirty="0">
                <a:solidFill>
                  <a:srgbClr val="37474F"/>
                </a:solidFill>
                <a:latin typeface="IBM Plex Sans" panose="020B0503050203000203" pitchFamily="34" charset="0"/>
                <a:ea typeface="Times New Roman" panose="02020603050405020304" pitchFamily="18" charset="0"/>
                <a:cs typeface="Calibri" panose="020F0502020204030204" pitchFamily="34" charset="0"/>
              </a:rPr>
              <a:t>s().stream())</a:t>
            </a:r>
          </a:p>
          <a:p>
            <a:pPr eaLnBrk="0" fontAlgn="base" hangingPunct="0">
              <a:lnSpc>
                <a:spcPct val="150000"/>
              </a:lnSpc>
              <a:spcBef>
                <a:spcPct val="0"/>
              </a:spcBef>
              <a:spcAft>
                <a:spcPct val="0"/>
              </a:spcAft>
              <a:buClrTx/>
            </a:pPr>
            <a:r>
              <a:rPr lang="en-US" altLang="ru-RU" sz="1200" dirty="0">
                <a:solidFill>
                  <a:srgbClr val="37474F"/>
                </a:solidFill>
                <a:latin typeface="IBM Plex Sans" panose="020B0503050203000203" pitchFamily="34" charset="0"/>
                <a:ea typeface="Times New Roman" panose="02020603050405020304" pitchFamily="18" charset="0"/>
                <a:cs typeface="Calibri" panose="020F0502020204030204" pitchFamily="34" charset="0"/>
              </a:rPr>
              <a:t>      .</a:t>
            </a:r>
            <a:r>
              <a:rPr lang="en-US" altLang="ru-RU" sz="1200" dirty="0" err="1">
                <a:solidFill>
                  <a:srgbClr val="37474F"/>
                </a:solidFill>
                <a:latin typeface="IBM Plex Sans" panose="020B0503050203000203" pitchFamily="34" charset="0"/>
                <a:ea typeface="Times New Roman" panose="02020603050405020304" pitchFamily="18" charset="0"/>
                <a:cs typeface="Calibri" panose="020F0502020204030204" pitchFamily="34" charset="0"/>
              </a:rPr>
              <a:t>mapToInt</a:t>
            </a:r>
            <a:r>
              <a:rPr lang="en-US" altLang="ru-RU" sz="1200" dirty="0">
                <a:solidFill>
                  <a:srgbClr val="37474F"/>
                </a:solidFill>
                <a:latin typeface="IBM Plex Sans" panose="020B0503050203000203" pitchFamily="34" charset="0"/>
                <a:ea typeface="Times New Roman" panose="02020603050405020304" pitchFamily="18" charset="0"/>
                <a:cs typeface="Calibri" panose="020F0502020204030204" pitchFamily="34" charset="0"/>
              </a:rPr>
              <a:t>(order -&gt; </a:t>
            </a:r>
            <a:r>
              <a:rPr lang="en-US" altLang="ru-RU" sz="1200" dirty="0" err="1">
                <a:solidFill>
                  <a:srgbClr val="37474F"/>
                </a:solidFill>
                <a:latin typeface="IBM Plex Sans" panose="020B0503050203000203" pitchFamily="34" charset="0"/>
                <a:ea typeface="Times New Roman" panose="02020603050405020304" pitchFamily="18" charset="0"/>
                <a:cs typeface="Calibri" panose="020F0502020204030204" pitchFamily="34" charset="0"/>
              </a:rPr>
              <a:t>order.get</a:t>
            </a:r>
            <a:r>
              <a:rPr lang="pl-PL" altLang="ru-RU" sz="1200" dirty="0">
                <a:solidFill>
                  <a:srgbClr val="37474F"/>
                </a:solidFill>
                <a:latin typeface="IBM Plex Sans" panose="020B0503050203000203" pitchFamily="34" charset="0"/>
                <a:ea typeface="Times New Roman" panose="02020603050405020304" pitchFamily="18" charset="0"/>
                <a:cs typeface="Calibri" panose="020F0502020204030204" pitchFamily="34" charset="0"/>
              </a:rPr>
              <a:t>Amount</a:t>
            </a:r>
            <a:r>
              <a:rPr lang="en-US" altLang="ru-RU" sz="1200" dirty="0">
                <a:solidFill>
                  <a:srgbClr val="37474F"/>
                </a:solidFill>
                <a:latin typeface="IBM Plex Sans" panose="020B0503050203000203" pitchFamily="34" charset="0"/>
                <a:ea typeface="Times New Roman" panose="02020603050405020304" pitchFamily="18" charset="0"/>
                <a:cs typeface="Calibri" panose="020F0502020204030204" pitchFamily="34" charset="0"/>
              </a:rPr>
              <a:t>())                </a:t>
            </a:r>
          </a:p>
          <a:p>
            <a:pPr eaLnBrk="0" fontAlgn="base" hangingPunct="0">
              <a:lnSpc>
                <a:spcPct val="150000"/>
              </a:lnSpc>
              <a:spcBef>
                <a:spcPct val="0"/>
              </a:spcBef>
              <a:spcAft>
                <a:spcPct val="0"/>
              </a:spcAft>
              <a:buClrTx/>
            </a:pPr>
            <a:r>
              <a:rPr lang="en-US" altLang="ru-RU" sz="1200" dirty="0">
                <a:solidFill>
                  <a:srgbClr val="37474F"/>
                </a:solidFill>
                <a:latin typeface="IBM Plex Sans" panose="020B0503050203000203" pitchFamily="34" charset="0"/>
                <a:ea typeface="Times New Roman" panose="02020603050405020304" pitchFamily="18" charset="0"/>
                <a:cs typeface="Calibri" panose="020F0502020204030204" pitchFamily="34" charset="0"/>
              </a:rPr>
              <a:t>      .sum();    </a:t>
            </a:r>
          </a:p>
          <a:p>
            <a:pPr eaLnBrk="0" fontAlgn="base" hangingPunct="0">
              <a:lnSpc>
                <a:spcPct val="150000"/>
              </a:lnSpc>
              <a:spcBef>
                <a:spcPct val="0"/>
              </a:spcBef>
              <a:spcAft>
                <a:spcPct val="0"/>
              </a:spcAft>
              <a:buClrTx/>
            </a:pPr>
            <a:r>
              <a:rPr lang="en-US" altLang="ru-RU" sz="1200" dirty="0">
                <a:solidFill>
                  <a:srgbClr val="37474F"/>
                </a:solidFill>
                <a:latin typeface="IBM Plex Sans" panose="020B0503050203000203" pitchFamily="34" charset="0"/>
                <a:ea typeface="Times New Roman" panose="02020603050405020304" pitchFamily="18" charset="0"/>
                <a:cs typeface="Calibri" panose="020F0502020204030204" pitchFamily="34" charset="0"/>
              </a:rPr>
              <a:t>  </a:t>
            </a:r>
            <a:r>
              <a:rPr lang="ru-RU" altLang="ru-RU" sz="1200" dirty="0">
                <a:solidFill>
                  <a:srgbClr val="37474F"/>
                </a:solidFill>
                <a:latin typeface="IBM Plex Sans" panose="020B0503050203000203" pitchFamily="34" charset="0"/>
                <a:ea typeface="Times New Roman" panose="02020603050405020304" pitchFamily="18" charset="0"/>
                <a:cs typeface="Calibri" panose="020F0502020204030204" pitchFamily="34" charset="0"/>
              </a:rPr>
              <a:t>}</a:t>
            </a:r>
            <a:endParaRPr lang="en-US" altLang="ru-RU" sz="1200" dirty="0">
              <a:solidFill>
                <a:srgbClr val="37474F"/>
              </a:solidFill>
              <a:latin typeface="IBM Plex Sans" panose="020B0503050203000203" pitchFamily="34" charset="0"/>
              <a:ea typeface="Times New Roman" panose="02020603050405020304" pitchFamily="18" charset="0"/>
              <a:cs typeface="Calibri" panose="020F0502020204030204" pitchFamily="34" charset="0"/>
            </a:endParaRPr>
          </a:p>
          <a:p>
            <a:pPr eaLnBrk="0" fontAlgn="base" hangingPunct="0">
              <a:lnSpc>
                <a:spcPct val="150000"/>
              </a:lnSpc>
              <a:spcBef>
                <a:spcPct val="0"/>
              </a:spcBef>
              <a:spcAft>
                <a:spcPct val="0"/>
              </a:spcAft>
              <a:buClrTx/>
            </a:pPr>
            <a:r>
              <a:rPr lang="ru-RU" altLang="ru-RU" sz="1200" dirty="0">
                <a:solidFill>
                  <a:srgbClr val="37474F"/>
                </a:solidFill>
                <a:latin typeface="IBM Plex Sans" panose="020B0503050203000203" pitchFamily="34" charset="0"/>
                <a:ea typeface="Times New Roman" panose="02020603050405020304" pitchFamily="18" charset="0"/>
                <a:cs typeface="Calibri" panose="020F0502020204030204" pitchFamily="34" charset="0"/>
              </a:rPr>
              <a:t>}</a:t>
            </a:r>
            <a:r>
              <a:rPr lang="ru-RU" altLang="ru-RU" sz="1200" dirty="0">
                <a:solidFill>
                  <a:schemeClr val="tx1"/>
                </a:solidFill>
                <a:latin typeface="IBM Plex Sans" panose="020B0503050203000203" pitchFamily="34" charset="0"/>
                <a:cs typeface="Calibri" panose="020F0502020204030204" pitchFamily="34" charset="0"/>
              </a:rPr>
              <a:t> </a:t>
            </a:r>
          </a:p>
          <a:p>
            <a:pPr eaLnBrk="0" fontAlgn="base" hangingPunct="0">
              <a:lnSpc>
                <a:spcPct val="150000"/>
              </a:lnSpc>
              <a:spcBef>
                <a:spcPct val="0"/>
              </a:spcBef>
              <a:spcAft>
                <a:spcPct val="0"/>
              </a:spcAft>
              <a:buClrTx/>
            </a:pPr>
            <a:endParaRPr lang="ru-RU" altLang="ru-RU" sz="1800" b="1" dirty="0">
              <a:solidFill>
                <a:schemeClr val="tx1"/>
              </a:solidFill>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9956358A-1A5A-40DA-9AC6-3496D5D37558}"/>
              </a:ext>
            </a:extLst>
          </p:cNvPr>
          <p:cNvSpPr txBox="1"/>
          <p:nvPr/>
        </p:nvSpPr>
        <p:spPr>
          <a:xfrm>
            <a:off x="3521429" y="2461097"/>
            <a:ext cx="4405211" cy="2400657"/>
          </a:xfrm>
          <a:prstGeom prst="rect">
            <a:avLst/>
          </a:prstGeom>
          <a:solidFill>
            <a:schemeClr val="tx2"/>
          </a:solidFill>
          <a:ln>
            <a:solidFill>
              <a:schemeClr val="accent2"/>
            </a:solidFill>
          </a:ln>
          <a:effectLst/>
        </p:spPr>
        <p:style>
          <a:lnRef idx="2">
            <a:schemeClr val="accent5"/>
          </a:lnRef>
          <a:fillRef idx="1">
            <a:schemeClr val="lt1"/>
          </a:fillRef>
          <a:effectRef idx="0">
            <a:schemeClr val="accent5"/>
          </a:effectRef>
          <a:fontRef idx="minor">
            <a:schemeClr val="dk1"/>
          </a:fontRef>
        </p:style>
        <p:txBody>
          <a:bodyPr wrap="square" rtlCol="0">
            <a:spAutoFit/>
          </a:bodyPr>
          <a:lstStyle/>
          <a:p>
            <a:r>
              <a:rPr lang="pl-PL" sz="1600" dirty="0">
                <a:latin typeface="IBM Plex Sans" panose="020B0503050203000203" pitchFamily="34" charset="0"/>
                <a:cs typeface="Calibri" panose="020F0502020204030204" pitchFamily="34" charset="0"/>
              </a:rPr>
              <a:t>select * from customer</a:t>
            </a:r>
          </a:p>
          <a:p>
            <a:r>
              <a:rPr lang="pl-PL" sz="1600" dirty="0">
                <a:latin typeface="IBM Plex Sans" panose="020B0503050203000203" pitchFamily="34" charset="0"/>
                <a:cs typeface="Calibri" panose="020F0502020204030204" pitchFamily="34" charset="0"/>
              </a:rPr>
              <a:t>select * from order where cust_id = 100</a:t>
            </a:r>
          </a:p>
          <a:p>
            <a:r>
              <a:rPr lang="pl-PL" sz="1600" dirty="0">
                <a:latin typeface="IBM Plex Sans" panose="020B0503050203000203" pitchFamily="34" charset="0"/>
                <a:cs typeface="Calibri" panose="020F0502020204030204" pitchFamily="34" charset="0"/>
              </a:rPr>
              <a:t>select * from order where cust_ id = 101</a:t>
            </a:r>
          </a:p>
          <a:p>
            <a:r>
              <a:rPr lang="pl-PL" sz="1600" dirty="0">
                <a:latin typeface="IBM Plex Sans" panose="020B0503050203000203" pitchFamily="34" charset="0"/>
                <a:cs typeface="Calibri" panose="020F0502020204030204" pitchFamily="34" charset="0"/>
              </a:rPr>
              <a:t>....</a:t>
            </a:r>
          </a:p>
          <a:p>
            <a:r>
              <a:rPr lang="pl-PL" sz="1600" dirty="0">
                <a:latin typeface="IBM Plex Sans" panose="020B0503050203000203" pitchFamily="34" charset="0"/>
                <a:cs typeface="Calibri" panose="020F0502020204030204" pitchFamily="34" charset="0"/>
              </a:rPr>
              <a:t>select * from order where cust_ id = 150 (N+1)</a:t>
            </a:r>
          </a:p>
          <a:p>
            <a:endParaRPr lang="pl-PL" sz="1800" dirty="0">
              <a:latin typeface="Calibri" panose="020F0502020204030204" pitchFamily="34" charset="0"/>
              <a:cs typeface="Calibri" panose="020F0502020204030204" pitchFamily="34" charset="0"/>
            </a:endParaRPr>
          </a:p>
          <a:p>
            <a:endParaRPr lang="pl-PL" sz="1800" dirty="0">
              <a:latin typeface="Calibri" panose="020F0502020204030204" pitchFamily="34" charset="0"/>
              <a:cs typeface="Calibri" panose="020F0502020204030204" pitchFamily="34" charset="0"/>
            </a:endParaRPr>
          </a:p>
          <a:p>
            <a:endParaRPr lang="ru-RU" sz="1800" dirty="0">
              <a:latin typeface="Calibri" panose="020F0502020204030204" pitchFamily="34" charset="0"/>
              <a:cs typeface="Calibri" panose="020F0502020204030204" pitchFamily="34" charset="0"/>
            </a:endParaRPr>
          </a:p>
        </p:txBody>
      </p:sp>
      <p:sp>
        <p:nvSpPr>
          <p:cNvPr id="9" name="Google Shape;162;p21">
            <a:extLst>
              <a:ext uri="{FF2B5EF4-FFF2-40B4-BE49-F238E27FC236}">
                <a16:creationId xmlns:a16="http://schemas.microsoft.com/office/drawing/2014/main" id="{2AB9DA6C-5AF2-4531-A7A2-CE352EDB5D39}"/>
              </a:ext>
            </a:extLst>
          </p:cNvPr>
          <p:cNvSpPr txBox="1"/>
          <p:nvPr/>
        </p:nvSpPr>
        <p:spPr>
          <a:xfrm>
            <a:off x="556006" y="780676"/>
            <a:ext cx="5930846" cy="446254"/>
          </a:xfrm>
          <a:prstGeom prst="rect">
            <a:avLst/>
          </a:prstGeom>
          <a:noFill/>
          <a:ln>
            <a:noFill/>
          </a:ln>
        </p:spPr>
        <p:txBody>
          <a:bodyPr spcFirstLastPara="1" wrap="square" lIns="0" tIns="68569" rIns="0" bIns="68569" anchor="t" anchorCtr="0">
            <a:spAutoFit/>
          </a:bodyPr>
          <a:lstStyle/>
          <a:p>
            <a:r>
              <a:rPr lang="pl-PL" sz="2000" dirty="0" err="1">
                <a:solidFill>
                  <a:schemeClr val="tx1"/>
                </a:solidFill>
                <a:latin typeface="IBM Plex Serif Light"/>
                <a:ea typeface="IBM Plex Serif Light"/>
                <a:cs typeface="IBM Plex Serif Light"/>
                <a:sym typeface="IBM Plex Serif Light"/>
              </a:rPr>
              <a:t>Example</a:t>
            </a:r>
            <a:r>
              <a:rPr lang="pl-PL" sz="2000" dirty="0">
                <a:solidFill>
                  <a:schemeClr val="tx1"/>
                </a:solidFill>
                <a:latin typeface="IBM Plex Serif Light"/>
                <a:ea typeface="IBM Plex Serif Light"/>
                <a:cs typeface="IBM Plex Serif Light"/>
                <a:sym typeface="IBM Plex Serif Light"/>
              </a:rPr>
              <a:t>: </a:t>
            </a:r>
            <a:r>
              <a:rPr lang="pl-PL" sz="2000" dirty="0" err="1">
                <a:solidFill>
                  <a:schemeClr val="tx1"/>
                </a:solidFill>
                <a:latin typeface="IBM Plex Serif Light"/>
                <a:ea typeface="IBM Plex Serif Light"/>
                <a:cs typeface="IBM Plex Serif Light"/>
                <a:sym typeface="IBM Plex Serif Light"/>
              </a:rPr>
              <a:t>classic</a:t>
            </a:r>
            <a:r>
              <a:rPr lang="pl-PL" sz="2000" dirty="0">
                <a:solidFill>
                  <a:schemeClr val="tx1"/>
                </a:solidFill>
                <a:latin typeface="IBM Plex Serif Light"/>
                <a:ea typeface="IBM Plex Serif Light"/>
                <a:cs typeface="IBM Plex Serif Light"/>
                <a:sym typeface="IBM Plex Serif Light"/>
              </a:rPr>
              <a:t> </a:t>
            </a:r>
            <a:r>
              <a:rPr lang="pl-PL" sz="2000" dirty="0" err="1">
                <a:solidFill>
                  <a:schemeClr val="tx1"/>
                </a:solidFill>
                <a:latin typeface="IBM Plex Serif Light"/>
                <a:ea typeface="IBM Plex Serif Light"/>
                <a:cs typeface="IBM Plex Serif Light"/>
                <a:sym typeface="IBM Plex Serif Light"/>
              </a:rPr>
              <a:t>example</a:t>
            </a:r>
            <a:r>
              <a:rPr lang="pl-PL" sz="2000" dirty="0">
                <a:solidFill>
                  <a:schemeClr val="tx1"/>
                </a:solidFill>
                <a:latin typeface="IBM Plex Serif Light"/>
                <a:ea typeface="IBM Plex Serif Light"/>
                <a:cs typeface="IBM Plex Serif Light"/>
                <a:sym typeface="IBM Plex Serif Light"/>
              </a:rPr>
              <a:t> with JPA</a:t>
            </a:r>
            <a:endParaRPr sz="2000" dirty="0">
              <a:solidFill>
                <a:schemeClr val="tx1"/>
              </a:solidFill>
              <a:latin typeface="IBM Plex Serif Light"/>
              <a:ea typeface="IBM Plex Serif Light"/>
              <a:cs typeface="IBM Plex Serif Light"/>
              <a:sym typeface="IBM Plex Serif Light"/>
            </a:endParaRPr>
          </a:p>
        </p:txBody>
      </p:sp>
      <p:sp>
        <p:nvSpPr>
          <p:cNvPr id="10" name="object 3">
            <a:extLst>
              <a:ext uri="{FF2B5EF4-FFF2-40B4-BE49-F238E27FC236}">
                <a16:creationId xmlns:a16="http://schemas.microsoft.com/office/drawing/2014/main" id="{BAF49393-8747-4C2F-8EA8-F821746B6A0C}"/>
              </a:ext>
            </a:extLst>
          </p:cNvPr>
          <p:cNvSpPr txBox="1"/>
          <p:nvPr/>
        </p:nvSpPr>
        <p:spPr>
          <a:xfrm>
            <a:off x="556006" y="515620"/>
            <a:ext cx="1196975" cy="121828"/>
          </a:xfrm>
          <a:prstGeom prst="rect">
            <a:avLst/>
          </a:prstGeom>
        </p:spPr>
        <p:txBody>
          <a:bodyPr vert="horz" wrap="square" lIns="0" tIns="6350" rIns="0" bIns="0" rtlCol="0">
            <a:spAutoFit/>
          </a:bodyPr>
          <a:lstStyle/>
          <a:p>
            <a:pPr marL="6350">
              <a:spcBef>
                <a:spcPts val="50"/>
              </a:spcBef>
            </a:pPr>
            <a:r>
              <a:rPr sz="750" b="1" spc="-8" dirty="0">
                <a:solidFill>
                  <a:srgbClr val="EB3D26"/>
                </a:solidFill>
                <a:latin typeface="IBM Plex Sans Light" panose="020B0403050203000203" pitchFamily="34" charset="0"/>
                <a:cs typeface="IBMPlexSans-Medium"/>
              </a:rPr>
              <a:t>iTechArt</a:t>
            </a:r>
            <a:r>
              <a:rPr sz="750" b="1" spc="-13" dirty="0">
                <a:solidFill>
                  <a:srgbClr val="EB3D26"/>
                </a:solidFill>
                <a:latin typeface="IBM Plex Sans Light" panose="020B0403050203000203" pitchFamily="34" charset="0"/>
                <a:cs typeface="IBMPlexSans-Medium"/>
              </a:rPr>
              <a:t> </a:t>
            </a:r>
            <a:r>
              <a:rPr sz="750" b="1" spc="-5" dirty="0">
                <a:solidFill>
                  <a:srgbClr val="EB3D26"/>
                </a:solidFill>
                <a:latin typeface="IBM Plex Sans Light" panose="020B0403050203000203" pitchFamily="34" charset="0"/>
                <a:cs typeface="IBMPlexSans-Medium"/>
              </a:rPr>
              <a:t>Poland</a:t>
            </a:r>
            <a:endParaRPr sz="750" b="1" dirty="0">
              <a:latin typeface="IBM Plex Sans Light" panose="020B0403050203000203" pitchFamily="34" charset="0"/>
              <a:cs typeface="IBMPlexSans-Medium"/>
            </a:endParaRPr>
          </a:p>
        </p:txBody>
      </p:sp>
    </p:spTree>
    <p:extLst>
      <p:ext uri="{BB962C8B-B14F-4D97-AF65-F5344CB8AC3E}">
        <p14:creationId xmlns:p14="http://schemas.microsoft.com/office/powerpoint/2010/main" val="28428481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2F4F4"/>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703DC35-0F4E-4F41-8C47-D80557582505}"/>
              </a:ext>
            </a:extLst>
          </p:cNvPr>
          <p:cNvSpPr/>
          <p:nvPr/>
        </p:nvSpPr>
        <p:spPr>
          <a:xfrm>
            <a:off x="4682359" y="1370157"/>
            <a:ext cx="2727434" cy="2823471"/>
          </a:xfrm>
          <a:prstGeom prst="rect">
            <a:avLst/>
          </a:prstGeom>
          <a:solidFill>
            <a:schemeClr val="tx2"/>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bg1">
                  <a:lumMod val="95000"/>
                </a:schemeClr>
              </a:solidFill>
            </a:endParaRPr>
          </a:p>
        </p:txBody>
      </p:sp>
      <p:sp>
        <p:nvSpPr>
          <p:cNvPr id="4" name="Rectangle 1">
            <a:extLst>
              <a:ext uri="{FF2B5EF4-FFF2-40B4-BE49-F238E27FC236}">
                <a16:creationId xmlns:a16="http://schemas.microsoft.com/office/drawing/2014/main" id="{EEEF835A-9624-4D15-BC65-0947782B01D7}"/>
              </a:ext>
            </a:extLst>
          </p:cNvPr>
          <p:cNvSpPr>
            <a:spLocks noChangeArrowheads="1"/>
          </p:cNvSpPr>
          <p:nvPr/>
        </p:nvSpPr>
        <p:spPr bwMode="auto">
          <a:xfrm>
            <a:off x="1862318" y="1698658"/>
            <a:ext cx="6698589" cy="41088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2" anchor="ctr" anchorCtr="0" compatLnSpc="1">
            <a:prstTxWarp prst="textNoShape">
              <a:avLst/>
            </a:prstTxWarp>
            <a:spAutoFit/>
          </a:bodyPr>
          <a:lstStyle/>
          <a:p>
            <a:pPr eaLnBrk="0" fontAlgn="base" hangingPunct="0">
              <a:lnSpc>
                <a:spcPct val="150000"/>
              </a:lnSpc>
              <a:spcBef>
                <a:spcPct val="0"/>
              </a:spcBef>
              <a:spcAft>
                <a:spcPct val="0"/>
              </a:spcAft>
              <a:buClrTx/>
            </a:pPr>
            <a:r>
              <a:rPr lang="ru-RU" altLang="ru-RU" dirty="0">
                <a:solidFill>
                  <a:srgbClr val="37474F"/>
                </a:solidFill>
                <a:latin typeface="IBM Plex Sans" panose="020B0503050203000203" pitchFamily="34" charset="0"/>
              </a:rPr>
              <a:t>@Entity </a:t>
            </a:r>
            <a:r>
              <a:rPr lang="ru-RU" altLang="ru-RU" dirty="0" err="1">
                <a:solidFill>
                  <a:srgbClr val="3F51B5"/>
                </a:solidFill>
                <a:latin typeface="IBM Plex Sans" panose="020B0503050203000203" pitchFamily="34" charset="0"/>
              </a:rPr>
              <a:t>class</a:t>
            </a:r>
            <a:r>
              <a:rPr lang="ru-RU" altLang="ru-RU" dirty="0">
                <a:solidFill>
                  <a:srgbClr val="37474F"/>
                </a:solidFill>
                <a:latin typeface="IBM Plex Sans" panose="020B0503050203000203" pitchFamily="34" charset="0"/>
              </a:rPr>
              <a:t> </a:t>
            </a:r>
            <a:r>
              <a:rPr lang="ru-RU" altLang="ru-RU" dirty="0">
                <a:solidFill>
                  <a:srgbClr val="9C27B0"/>
                </a:solidFill>
                <a:latin typeface="IBM Plex Sans" panose="020B0503050203000203" pitchFamily="34" charset="0"/>
              </a:rPr>
              <a:t>Customer</a:t>
            </a:r>
            <a:r>
              <a:rPr lang="ru-RU" altLang="ru-RU" dirty="0">
                <a:solidFill>
                  <a:srgbClr val="37474F"/>
                </a:solidFill>
                <a:latin typeface="IBM Plex Sans" panose="020B0503050203000203" pitchFamily="34" charset="0"/>
              </a:rPr>
              <a:t> { </a:t>
            </a:r>
            <a:endParaRPr lang="pl-PL" altLang="ru-RU" dirty="0">
              <a:solidFill>
                <a:srgbClr val="37474F"/>
              </a:solidFill>
              <a:latin typeface="IBM Plex Sans" panose="020B0503050203000203" pitchFamily="34" charset="0"/>
            </a:endParaRPr>
          </a:p>
          <a:p>
            <a:pPr eaLnBrk="0" fontAlgn="base" hangingPunct="0">
              <a:lnSpc>
                <a:spcPct val="150000"/>
              </a:lnSpc>
              <a:spcBef>
                <a:spcPct val="0"/>
              </a:spcBef>
              <a:spcAft>
                <a:spcPct val="0"/>
              </a:spcAft>
              <a:buClrTx/>
            </a:pPr>
            <a:r>
              <a:rPr lang="ru-RU" altLang="ru-RU" dirty="0">
                <a:solidFill>
                  <a:srgbClr val="37474F"/>
                </a:solidFill>
                <a:latin typeface="IBM Plex Sans" panose="020B0503050203000203" pitchFamily="34" charset="0"/>
              </a:rPr>
              <a:t>@Id </a:t>
            </a:r>
            <a:r>
              <a:rPr lang="ru-RU" altLang="ru-RU" dirty="0" err="1">
                <a:solidFill>
                  <a:srgbClr val="9C27B0"/>
                </a:solidFill>
                <a:latin typeface="IBM Plex Sans" panose="020B0503050203000203" pitchFamily="34" charset="0"/>
              </a:rPr>
              <a:t>Integer</a:t>
            </a:r>
            <a:r>
              <a:rPr lang="ru-RU" altLang="ru-RU" dirty="0">
                <a:solidFill>
                  <a:srgbClr val="37474F"/>
                </a:solidFill>
                <a:latin typeface="IBM Plex Sans" panose="020B0503050203000203" pitchFamily="34" charset="0"/>
              </a:rPr>
              <a:t> </a:t>
            </a:r>
            <a:r>
              <a:rPr lang="ru-RU" altLang="ru-RU" dirty="0" err="1">
                <a:solidFill>
                  <a:srgbClr val="37474F"/>
                </a:solidFill>
                <a:latin typeface="IBM Plex Sans" panose="020B0503050203000203" pitchFamily="34" charset="0"/>
              </a:rPr>
              <a:t>id</a:t>
            </a:r>
            <a:r>
              <a:rPr lang="ru-RU" altLang="ru-RU" dirty="0">
                <a:solidFill>
                  <a:srgbClr val="37474F"/>
                </a:solidFill>
                <a:latin typeface="IBM Plex Sans" panose="020B0503050203000203" pitchFamily="34" charset="0"/>
              </a:rPr>
              <a:t>;</a:t>
            </a:r>
            <a:endParaRPr lang="pl-PL" altLang="ru-RU" dirty="0">
              <a:solidFill>
                <a:srgbClr val="37474F"/>
              </a:solidFill>
              <a:latin typeface="IBM Plex Sans" panose="020B0503050203000203" pitchFamily="34" charset="0"/>
            </a:endParaRPr>
          </a:p>
          <a:p>
            <a:pPr eaLnBrk="0" fontAlgn="base" hangingPunct="0">
              <a:lnSpc>
                <a:spcPct val="150000"/>
              </a:lnSpc>
              <a:spcBef>
                <a:spcPct val="0"/>
              </a:spcBef>
              <a:spcAft>
                <a:spcPct val="0"/>
              </a:spcAft>
              <a:buClrTx/>
            </a:pPr>
            <a:r>
              <a:rPr lang="pl-PL" altLang="ru-RU" dirty="0">
                <a:solidFill>
                  <a:srgbClr val="9C27B0"/>
                </a:solidFill>
                <a:latin typeface="IBM Plex Sans" panose="020B0503050203000203" pitchFamily="34" charset="0"/>
              </a:rPr>
              <a:t>       </a:t>
            </a:r>
            <a:r>
              <a:rPr lang="ru-RU" altLang="ru-RU" dirty="0" err="1">
                <a:solidFill>
                  <a:srgbClr val="9C27B0"/>
                </a:solidFill>
                <a:latin typeface="IBM Plex Sans" panose="020B0503050203000203" pitchFamily="34" charset="0"/>
              </a:rPr>
              <a:t>String</a:t>
            </a:r>
            <a:r>
              <a:rPr lang="ru-RU" altLang="ru-RU" dirty="0">
                <a:solidFill>
                  <a:srgbClr val="37474F"/>
                </a:solidFill>
                <a:latin typeface="IBM Plex Sans" panose="020B0503050203000203" pitchFamily="34" charset="0"/>
              </a:rPr>
              <a:t> </a:t>
            </a:r>
            <a:r>
              <a:rPr lang="ru-RU" altLang="ru-RU" dirty="0" err="1">
                <a:solidFill>
                  <a:srgbClr val="37474F"/>
                </a:solidFill>
                <a:latin typeface="IBM Plex Sans" panose="020B0503050203000203" pitchFamily="34" charset="0"/>
              </a:rPr>
              <a:t>name</a:t>
            </a:r>
            <a:r>
              <a:rPr lang="ru-RU" altLang="ru-RU" dirty="0">
                <a:solidFill>
                  <a:srgbClr val="37474F"/>
                </a:solidFill>
                <a:latin typeface="IBM Plex Sans" panose="020B0503050203000203" pitchFamily="34" charset="0"/>
              </a:rPr>
              <a:t>; </a:t>
            </a:r>
            <a:r>
              <a:rPr lang="pl-PL" altLang="ru-RU" dirty="0">
                <a:solidFill>
                  <a:srgbClr val="37474F"/>
                </a:solidFill>
                <a:latin typeface="IBM Plex Sans" panose="020B0503050203000203" pitchFamily="34" charset="0"/>
              </a:rPr>
              <a:t>          </a:t>
            </a:r>
          </a:p>
          <a:p>
            <a:pPr eaLnBrk="0" fontAlgn="base" hangingPunct="0">
              <a:lnSpc>
                <a:spcPct val="150000"/>
              </a:lnSpc>
              <a:spcBef>
                <a:spcPct val="0"/>
              </a:spcBef>
              <a:spcAft>
                <a:spcPct val="0"/>
              </a:spcAft>
              <a:buClrTx/>
            </a:pPr>
            <a:r>
              <a:rPr lang="pl-PL" altLang="ru-RU" dirty="0">
                <a:solidFill>
                  <a:srgbClr val="37474F"/>
                </a:solidFill>
                <a:latin typeface="IBM Plex Sans" panose="020B0503050203000203" pitchFamily="34" charset="0"/>
              </a:rPr>
              <a:t>       </a:t>
            </a:r>
            <a:r>
              <a:rPr lang="ru-RU" altLang="ru-RU" dirty="0">
                <a:solidFill>
                  <a:srgbClr val="37474F"/>
                </a:solidFill>
                <a:latin typeface="IBM Plex Sans" panose="020B0503050203000203" pitchFamily="34" charset="0"/>
              </a:rPr>
              <a:t>@OneToMany(</a:t>
            </a:r>
            <a:endParaRPr lang="pl-PL" altLang="ru-RU" dirty="0">
              <a:solidFill>
                <a:srgbClr val="37474F"/>
              </a:solidFill>
              <a:latin typeface="IBM Plex Sans" panose="020B0503050203000203" pitchFamily="34" charset="0"/>
            </a:endParaRPr>
          </a:p>
          <a:p>
            <a:pPr eaLnBrk="0" fontAlgn="base" hangingPunct="0">
              <a:lnSpc>
                <a:spcPct val="150000"/>
              </a:lnSpc>
              <a:spcBef>
                <a:spcPct val="0"/>
              </a:spcBef>
              <a:spcAft>
                <a:spcPct val="0"/>
              </a:spcAft>
              <a:buClrTx/>
            </a:pPr>
            <a:r>
              <a:rPr lang="pl-PL" altLang="ru-RU" dirty="0">
                <a:solidFill>
                  <a:srgbClr val="37474F"/>
                </a:solidFill>
                <a:latin typeface="IBM Plex Sans" panose="020B0503050203000203" pitchFamily="34" charset="0"/>
              </a:rPr>
              <a:t>       </a:t>
            </a:r>
            <a:r>
              <a:rPr lang="ru-RU" altLang="ru-RU" dirty="0" err="1">
                <a:solidFill>
                  <a:srgbClr val="37474F"/>
                </a:solidFill>
                <a:latin typeface="IBM Plex Sans" panose="020B0503050203000203" pitchFamily="34" charset="0"/>
              </a:rPr>
              <a:t>mappedBy</a:t>
            </a:r>
            <a:r>
              <a:rPr lang="ru-RU" altLang="ru-RU" dirty="0">
                <a:solidFill>
                  <a:srgbClr val="37474F"/>
                </a:solidFill>
                <a:latin typeface="IBM Plex Sans" panose="020B0503050203000203" pitchFamily="34" charset="0"/>
              </a:rPr>
              <a:t>=</a:t>
            </a:r>
            <a:r>
              <a:rPr lang="ru-RU" altLang="ru-RU" dirty="0">
                <a:solidFill>
                  <a:srgbClr val="388E3C"/>
                </a:solidFill>
                <a:latin typeface="IBM Plex Sans" panose="020B0503050203000203" pitchFamily="34" charset="0"/>
              </a:rPr>
              <a:t>"customer"</a:t>
            </a:r>
            <a:r>
              <a:rPr lang="ru-RU" altLang="ru-RU" dirty="0">
                <a:solidFill>
                  <a:srgbClr val="37474F"/>
                </a:solidFill>
                <a:latin typeface="IBM Plex Sans" panose="020B0503050203000203" pitchFamily="34" charset="0"/>
              </a:rPr>
              <a:t>) </a:t>
            </a:r>
            <a:endParaRPr lang="pl-PL" altLang="ru-RU" dirty="0">
              <a:solidFill>
                <a:srgbClr val="37474F"/>
              </a:solidFill>
              <a:latin typeface="IBM Plex Sans" panose="020B0503050203000203" pitchFamily="34" charset="0"/>
            </a:endParaRPr>
          </a:p>
          <a:p>
            <a:pPr eaLnBrk="0" fontAlgn="base" hangingPunct="0">
              <a:lnSpc>
                <a:spcPct val="150000"/>
              </a:lnSpc>
              <a:spcBef>
                <a:spcPct val="0"/>
              </a:spcBef>
              <a:spcAft>
                <a:spcPct val="0"/>
              </a:spcAft>
              <a:buClrTx/>
            </a:pPr>
            <a:r>
              <a:rPr lang="pl-PL" altLang="ru-RU" dirty="0">
                <a:solidFill>
                  <a:srgbClr val="9C27B0"/>
                </a:solidFill>
                <a:latin typeface="IBM Plex Sans" panose="020B0503050203000203" pitchFamily="34" charset="0"/>
              </a:rPr>
              <a:t>       </a:t>
            </a:r>
            <a:r>
              <a:rPr lang="ru-RU" altLang="ru-RU" dirty="0">
                <a:solidFill>
                  <a:srgbClr val="9C27B0"/>
                </a:solidFill>
                <a:latin typeface="IBM Plex Sans" panose="020B0503050203000203" pitchFamily="34" charset="0"/>
              </a:rPr>
              <a:t>List</a:t>
            </a:r>
            <a:r>
              <a:rPr lang="ru-RU" altLang="ru-RU" dirty="0">
                <a:solidFill>
                  <a:srgbClr val="37474F"/>
                </a:solidFill>
                <a:latin typeface="IBM Plex Sans" panose="020B0503050203000203" pitchFamily="34" charset="0"/>
              </a:rPr>
              <a:t>&lt;</a:t>
            </a:r>
            <a:r>
              <a:rPr lang="ru-RU" altLang="ru-RU" dirty="0" err="1">
                <a:solidFill>
                  <a:srgbClr val="9C27B0"/>
                </a:solidFill>
                <a:latin typeface="IBM Plex Sans" panose="020B0503050203000203" pitchFamily="34" charset="0"/>
              </a:rPr>
              <a:t>Order</a:t>
            </a:r>
            <a:r>
              <a:rPr lang="ru-RU" altLang="ru-RU" dirty="0">
                <a:solidFill>
                  <a:srgbClr val="37474F"/>
                </a:solidFill>
                <a:latin typeface="IBM Plex Sans" panose="020B0503050203000203" pitchFamily="34" charset="0"/>
              </a:rPr>
              <a:t>&gt; </a:t>
            </a:r>
            <a:r>
              <a:rPr lang="ru-RU" altLang="ru-RU" dirty="0" err="1">
                <a:solidFill>
                  <a:srgbClr val="37474F"/>
                </a:solidFill>
                <a:latin typeface="IBM Plex Sans" panose="020B0503050203000203" pitchFamily="34" charset="0"/>
              </a:rPr>
              <a:t>orders</a:t>
            </a:r>
            <a:r>
              <a:rPr lang="ru-RU" altLang="ru-RU" dirty="0">
                <a:solidFill>
                  <a:srgbClr val="37474F"/>
                </a:solidFill>
                <a:latin typeface="IBM Plex Sans" panose="020B0503050203000203" pitchFamily="34" charset="0"/>
              </a:rPr>
              <a:t>; </a:t>
            </a:r>
            <a:endParaRPr lang="pl-PL" altLang="ru-RU" dirty="0">
              <a:solidFill>
                <a:srgbClr val="37474F"/>
              </a:solidFill>
              <a:latin typeface="IBM Plex Sans" panose="020B0503050203000203" pitchFamily="34" charset="0"/>
            </a:endParaRPr>
          </a:p>
          <a:p>
            <a:pPr eaLnBrk="0" fontAlgn="base" hangingPunct="0">
              <a:lnSpc>
                <a:spcPct val="150000"/>
              </a:lnSpc>
              <a:spcBef>
                <a:spcPct val="0"/>
              </a:spcBef>
              <a:spcAft>
                <a:spcPct val="0"/>
              </a:spcAft>
              <a:buClrTx/>
            </a:pPr>
            <a:r>
              <a:rPr lang="ru-RU" altLang="ru-RU" dirty="0">
                <a:solidFill>
                  <a:srgbClr val="37474F"/>
                </a:solidFill>
                <a:latin typeface="IBM Plex Sans" panose="020B0503050203000203" pitchFamily="34" charset="0"/>
              </a:rPr>
              <a:t>}</a:t>
            </a:r>
            <a:endParaRPr lang="en-US" altLang="ru-RU" dirty="0">
              <a:solidFill>
                <a:srgbClr val="37474F"/>
              </a:solidFill>
              <a:latin typeface="IBM Plex Sans" panose="020B0503050203000203" pitchFamily="34" charset="0"/>
              <a:ea typeface="Times New Roman" panose="02020603050405020304" pitchFamily="18" charset="0"/>
              <a:cs typeface="Courier New" panose="02070309020205020404" pitchFamily="49" charset="0"/>
            </a:endParaRPr>
          </a:p>
          <a:p>
            <a:pPr eaLnBrk="0" fontAlgn="base" hangingPunct="0">
              <a:lnSpc>
                <a:spcPct val="150000"/>
              </a:lnSpc>
              <a:spcBef>
                <a:spcPct val="0"/>
              </a:spcBef>
              <a:spcAft>
                <a:spcPct val="0"/>
              </a:spcAft>
              <a:buClrTx/>
            </a:pPr>
            <a:endParaRPr lang="pl-PL" altLang="ru-RU" sz="2000" dirty="0">
              <a:solidFill>
                <a:srgbClr val="37474F"/>
              </a:solidFill>
              <a:latin typeface="Roboto Mono"/>
              <a:ea typeface="Times New Roman" panose="02020603050405020304" pitchFamily="18" charset="0"/>
              <a:cs typeface="Courier New" panose="02070309020205020404" pitchFamily="49" charset="0"/>
            </a:endParaRPr>
          </a:p>
          <a:p>
            <a:pPr eaLnBrk="0" fontAlgn="base" hangingPunct="0">
              <a:lnSpc>
                <a:spcPct val="150000"/>
              </a:lnSpc>
              <a:spcBef>
                <a:spcPct val="0"/>
              </a:spcBef>
              <a:spcAft>
                <a:spcPct val="0"/>
              </a:spcAft>
              <a:buClrTx/>
            </a:pPr>
            <a:endParaRPr lang="pl-PL" altLang="ru-RU" sz="2000" dirty="0">
              <a:solidFill>
                <a:srgbClr val="37474F"/>
              </a:solidFill>
              <a:latin typeface="Roboto Mono"/>
              <a:ea typeface="Times New Roman" panose="02020603050405020304" pitchFamily="18" charset="0"/>
              <a:cs typeface="Courier New" panose="02070309020205020404" pitchFamily="49" charset="0"/>
            </a:endParaRPr>
          </a:p>
          <a:p>
            <a:pPr eaLnBrk="0" fontAlgn="base" hangingPunct="0">
              <a:lnSpc>
                <a:spcPct val="150000"/>
              </a:lnSpc>
              <a:spcBef>
                <a:spcPct val="0"/>
              </a:spcBef>
              <a:spcAft>
                <a:spcPct val="0"/>
              </a:spcAft>
              <a:buClrTx/>
            </a:pPr>
            <a:endParaRPr lang="en-US" altLang="ru-RU" sz="2000" dirty="0">
              <a:solidFill>
                <a:srgbClr val="37474F"/>
              </a:solidFill>
              <a:latin typeface="Roboto Mono"/>
              <a:ea typeface="Times New Roman" panose="02020603050405020304" pitchFamily="18" charset="0"/>
              <a:cs typeface="Courier New" panose="02070309020205020404" pitchFamily="49" charset="0"/>
            </a:endParaRPr>
          </a:p>
          <a:p>
            <a:pPr eaLnBrk="0" fontAlgn="base" hangingPunct="0">
              <a:lnSpc>
                <a:spcPct val="150000"/>
              </a:lnSpc>
              <a:spcBef>
                <a:spcPct val="0"/>
              </a:spcBef>
              <a:spcAft>
                <a:spcPct val="0"/>
              </a:spcAft>
              <a:buClrTx/>
            </a:pPr>
            <a:endParaRPr lang="ru-RU" altLang="ru-RU" sz="2000" dirty="0">
              <a:solidFill>
                <a:schemeClr val="tx1"/>
              </a:solidFill>
              <a:latin typeface="Arial" panose="020B0604020202020204" pitchFamily="34" charset="0"/>
            </a:endParaRPr>
          </a:p>
        </p:txBody>
      </p:sp>
      <p:sp>
        <p:nvSpPr>
          <p:cNvPr id="3" name="TextBox 2">
            <a:extLst>
              <a:ext uri="{FF2B5EF4-FFF2-40B4-BE49-F238E27FC236}">
                <a16:creationId xmlns:a16="http://schemas.microsoft.com/office/drawing/2014/main" id="{5DD260C2-D6C6-45B8-A5CB-DD06B2B70AA7}"/>
              </a:ext>
            </a:extLst>
          </p:cNvPr>
          <p:cNvSpPr txBox="1"/>
          <p:nvPr/>
        </p:nvSpPr>
        <p:spPr>
          <a:xfrm>
            <a:off x="1752981" y="4262414"/>
            <a:ext cx="5073825" cy="584775"/>
          </a:xfrm>
          <a:prstGeom prst="rect">
            <a:avLst/>
          </a:prstGeom>
          <a:noFill/>
        </p:spPr>
        <p:txBody>
          <a:bodyPr wrap="none" rtlCol="0">
            <a:spAutoFit/>
          </a:bodyPr>
          <a:lstStyle/>
          <a:p>
            <a:r>
              <a:rPr lang="en-US" sz="1600" b="1" dirty="0">
                <a:latin typeface="IBM Plex Sans" panose="020B0503050203000203" pitchFamily="34" charset="0"/>
              </a:rPr>
              <a:t>Load Order: </a:t>
            </a:r>
            <a:endParaRPr lang="pl-PL" sz="1600" b="1" dirty="0">
              <a:latin typeface="IBM Plex Sans" panose="020B0503050203000203" pitchFamily="34" charset="0"/>
            </a:endParaRPr>
          </a:p>
          <a:p>
            <a:r>
              <a:rPr lang="pl-PL" sz="1600" b="1" dirty="0">
                <a:latin typeface="IBM Plex Sans" panose="020B0503050203000203" pitchFamily="34" charset="0"/>
              </a:rPr>
              <a:t>select * </a:t>
            </a:r>
            <a:r>
              <a:rPr lang="en-US" sz="1600" b="1" dirty="0">
                <a:latin typeface="IBM Plex Sans" panose="020B0503050203000203" pitchFamily="34" charset="0"/>
              </a:rPr>
              <a:t>from order </a:t>
            </a:r>
            <a:r>
              <a:rPr lang="en-US" sz="1600" b="1" dirty="0">
                <a:solidFill>
                  <a:srgbClr val="C00000"/>
                </a:solidFill>
                <a:latin typeface="IBM Plex Sans" panose="020B0503050203000203" pitchFamily="34" charset="0"/>
              </a:rPr>
              <a:t>join</a:t>
            </a:r>
            <a:r>
              <a:rPr lang="en-US" sz="1600" b="1" dirty="0">
                <a:latin typeface="IBM Plex Sans" panose="020B0503050203000203" pitchFamily="34" charset="0"/>
              </a:rPr>
              <a:t> </a:t>
            </a:r>
            <a:r>
              <a:rPr lang="pl-PL" sz="1600" b="1" dirty="0">
                <a:latin typeface="IBM Plex Sans" panose="020B0503050203000203" pitchFamily="34" charset="0"/>
              </a:rPr>
              <a:t>customer where order.id=?</a:t>
            </a:r>
            <a:endParaRPr lang="ru-RU" sz="1600" b="1" dirty="0">
              <a:latin typeface="IBM Plex Sans" panose="020B0503050203000203" pitchFamily="34" charset="0"/>
            </a:endParaRPr>
          </a:p>
        </p:txBody>
      </p:sp>
      <p:sp>
        <p:nvSpPr>
          <p:cNvPr id="8" name="Google Shape;162;p21">
            <a:extLst>
              <a:ext uri="{FF2B5EF4-FFF2-40B4-BE49-F238E27FC236}">
                <a16:creationId xmlns:a16="http://schemas.microsoft.com/office/drawing/2014/main" id="{06432B44-0964-42D2-ACA9-8356617BD34B}"/>
              </a:ext>
            </a:extLst>
          </p:cNvPr>
          <p:cNvSpPr txBox="1"/>
          <p:nvPr/>
        </p:nvSpPr>
        <p:spPr>
          <a:xfrm>
            <a:off x="556006" y="780676"/>
            <a:ext cx="5930846" cy="446254"/>
          </a:xfrm>
          <a:prstGeom prst="rect">
            <a:avLst/>
          </a:prstGeom>
          <a:noFill/>
          <a:ln>
            <a:noFill/>
          </a:ln>
        </p:spPr>
        <p:txBody>
          <a:bodyPr spcFirstLastPara="1" wrap="square" lIns="0" tIns="68569" rIns="0" bIns="68569" anchor="t" anchorCtr="0">
            <a:spAutoFit/>
          </a:bodyPr>
          <a:lstStyle/>
          <a:p>
            <a:r>
              <a:rPr lang="pl-PL" sz="2000" dirty="0" err="1">
                <a:solidFill>
                  <a:schemeClr val="tx1"/>
                </a:solidFill>
                <a:latin typeface="IBM Plex Serif Light"/>
                <a:ea typeface="IBM Plex Serif Light"/>
                <a:cs typeface="IBM Plex Serif Light"/>
                <a:sym typeface="IBM Plex Serif Light"/>
              </a:rPr>
              <a:t>Example</a:t>
            </a:r>
            <a:r>
              <a:rPr lang="pl-PL" sz="2000" dirty="0">
                <a:solidFill>
                  <a:schemeClr val="tx1"/>
                </a:solidFill>
                <a:latin typeface="IBM Plex Serif Light"/>
                <a:ea typeface="IBM Plex Serif Light"/>
                <a:cs typeface="IBM Plex Serif Light"/>
                <a:sym typeface="IBM Plex Serif Light"/>
              </a:rPr>
              <a:t>: </a:t>
            </a:r>
            <a:r>
              <a:rPr lang="pl-PL" sz="2000" dirty="0" err="1">
                <a:solidFill>
                  <a:schemeClr val="tx1"/>
                </a:solidFill>
                <a:latin typeface="IBM Plex Serif Light"/>
                <a:ea typeface="IBM Plex Serif Light"/>
                <a:cs typeface="IBM Plex Serif Light"/>
                <a:sym typeface="IBM Plex Serif Light"/>
              </a:rPr>
              <a:t>classic</a:t>
            </a:r>
            <a:r>
              <a:rPr lang="pl-PL" sz="2000" dirty="0">
                <a:solidFill>
                  <a:schemeClr val="tx1"/>
                </a:solidFill>
                <a:latin typeface="IBM Plex Serif Light"/>
                <a:ea typeface="IBM Plex Serif Light"/>
                <a:cs typeface="IBM Plex Serif Light"/>
                <a:sym typeface="IBM Plex Serif Light"/>
              </a:rPr>
              <a:t> </a:t>
            </a:r>
            <a:r>
              <a:rPr lang="pl-PL" sz="2000" dirty="0" err="1">
                <a:solidFill>
                  <a:schemeClr val="tx1"/>
                </a:solidFill>
                <a:latin typeface="IBM Plex Serif Light"/>
                <a:ea typeface="IBM Plex Serif Light"/>
                <a:cs typeface="IBM Plex Serif Light"/>
                <a:sym typeface="IBM Plex Serif Light"/>
              </a:rPr>
              <a:t>example</a:t>
            </a:r>
            <a:r>
              <a:rPr lang="pl-PL" sz="2000" dirty="0">
                <a:solidFill>
                  <a:schemeClr val="tx1"/>
                </a:solidFill>
                <a:latin typeface="IBM Plex Serif Light"/>
                <a:ea typeface="IBM Plex Serif Light"/>
                <a:cs typeface="IBM Plex Serif Light"/>
                <a:sym typeface="IBM Plex Serif Light"/>
              </a:rPr>
              <a:t> with JPA</a:t>
            </a:r>
            <a:endParaRPr sz="2000" dirty="0">
              <a:solidFill>
                <a:schemeClr val="tx1"/>
              </a:solidFill>
              <a:latin typeface="IBM Plex Serif Light"/>
              <a:ea typeface="IBM Plex Serif Light"/>
              <a:cs typeface="IBM Plex Serif Light"/>
              <a:sym typeface="IBM Plex Serif Light"/>
            </a:endParaRPr>
          </a:p>
        </p:txBody>
      </p:sp>
      <p:sp>
        <p:nvSpPr>
          <p:cNvPr id="10" name="object 3">
            <a:extLst>
              <a:ext uri="{FF2B5EF4-FFF2-40B4-BE49-F238E27FC236}">
                <a16:creationId xmlns:a16="http://schemas.microsoft.com/office/drawing/2014/main" id="{2ECF07FD-DB7A-4A60-88A1-64377BE1E151}"/>
              </a:ext>
            </a:extLst>
          </p:cNvPr>
          <p:cNvSpPr txBox="1"/>
          <p:nvPr/>
        </p:nvSpPr>
        <p:spPr>
          <a:xfrm>
            <a:off x="556006" y="515620"/>
            <a:ext cx="1196975" cy="121828"/>
          </a:xfrm>
          <a:prstGeom prst="rect">
            <a:avLst/>
          </a:prstGeom>
        </p:spPr>
        <p:txBody>
          <a:bodyPr vert="horz" wrap="square" lIns="0" tIns="6350" rIns="0" bIns="0" rtlCol="0">
            <a:spAutoFit/>
          </a:bodyPr>
          <a:lstStyle/>
          <a:p>
            <a:pPr marL="6350">
              <a:spcBef>
                <a:spcPts val="50"/>
              </a:spcBef>
            </a:pPr>
            <a:r>
              <a:rPr sz="750" b="1" spc="-8" dirty="0">
                <a:solidFill>
                  <a:srgbClr val="EB3D26"/>
                </a:solidFill>
                <a:latin typeface="IBM Plex Sans Light" panose="020B0403050203000203" pitchFamily="34" charset="0"/>
                <a:cs typeface="IBMPlexSans-Medium"/>
              </a:rPr>
              <a:t>iTechArt</a:t>
            </a:r>
            <a:r>
              <a:rPr sz="750" b="1" spc="-13" dirty="0">
                <a:solidFill>
                  <a:srgbClr val="EB3D26"/>
                </a:solidFill>
                <a:latin typeface="IBM Plex Sans Light" panose="020B0403050203000203" pitchFamily="34" charset="0"/>
                <a:cs typeface="IBMPlexSans-Medium"/>
              </a:rPr>
              <a:t> </a:t>
            </a:r>
            <a:r>
              <a:rPr sz="750" b="1" spc="-5" dirty="0">
                <a:solidFill>
                  <a:srgbClr val="EB3D26"/>
                </a:solidFill>
                <a:latin typeface="IBM Plex Sans Light" panose="020B0403050203000203" pitchFamily="34" charset="0"/>
                <a:cs typeface="IBMPlexSans-Medium"/>
              </a:rPr>
              <a:t>Poland</a:t>
            </a:r>
            <a:endParaRPr sz="750" b="1" dirty="0">
              <a:latin typeface="IBM Plex Sans Light" panose="020B0403050203000203" pitchFamily="34" charset="0"/>
              <a:cs typeface="IBMPlexSans-Medium"/>
            </a:endParaRPr>
          </a:p>
        </p:txBody>
      </p:sp>
      <p:sp>
        <p:nvSpPr>
          <p:cNvPr id="11" name="pole tekstowe 10">
            <a:extLst>
              <a:ext uri="{FF2B5EF4-FFF2-40B4-BE49-F238E27FC236}">
                <a16:creationId xmlns:a16="http://schemas.microsoft.com/office/drawing/2014/main" id="{729A7686-29E3-4C44-932E-E21A3C8FE664}"/>
              </a:ext>
            </a:extLst>
          </p:cNvPr>
          <p:cNvSpPr txBox="1"/>
          <p:nvPr/>
        </p:nvSpPr>
        <p:spPr>
          <a:xfrm>
            <a:off x="4832847" y="1654403"/>
            <a:ext cx="4572000" cy="2314544"/>
          </a:xfrm>
          <a:prstGeom prst="rect">
            <a:avLst/>
          </a:prstGeom>
          <a:noFill/>
        </p:spPr>
        <p:txBody>
          <a:bodyPr wrap="square">
            <a:spAutoFit/>
          </a:bodyPr>
          <a:lstStyle/>
          <a:p>
            <a:pPr eaLnBrk="0" fontAlgn="base" hangingPunct="0">
              <a:lnSpc>
                <a:spcPct val="150000"/>
              </a:lnSpc>
              <a:spcBef>
                <a:spcPct val="0"/>
              </a:spcBef>
              <a:spcAft>
                <a:spcPct val="0"/>
              </a:spcAft>
              <a:buClrTx/>
            </a:pPr>
            <a:r>
              <a:rPr lang="ru-RU" altLang="ru-RU" sz="1400" dirty="0">
                <a:solidFill>
                  <a:srgbClr val="37474F"/>
                </a:solidFill>
                <a:latin typeface="IBM Plex Sans" panose="020B0503050203000203" pitchFamily="34" charset="0"/>
              </a:rPr>
              <a:t>@Entity </a:t>
            </a:r>
            <a:r>
              <a:rPr lang="ru-RU" altLang="ru-RU" sz="1400" dirty="0">
                <a:solidFill>
                  <a:srgbClr val="3F51B5"/>
                </a:solidFill>
                <a:latin typeface="IBM Plex Sans" panose="020B0503050203000203" pitchFamily="34" charset="0"/>
              </a:rPr>
              <a:t>class</a:t>
            </a:r>
            <a:r>
              <a:rPr lang="ru-RU" altLang="ru-RU" sz="1400" dirty="0">
                <a:solidFill>
                  <a:srgbClr val="37474F"/>
                </a:solidFill>
                <a:latin typeface="IBM Plex Sans" panose="020B0503050203000203" pitchFamily="34" charset="0"/>
              </a:rPr>
              <a:t> </a:t>
            </a:r>
            <a:r>
              <a:rPr lang="ru-RU" altLang="ru-RU" sz="1400" dirty="0">
                <a:solidFill>
                  <a:srgbClr val="9C27B0"/>
                </a:solidFill>
                <a:latin typeface="IBM Plex Sans" panose="020B0503050203000203" pitchFamily="34" charset="0"/>
              </a:rPr>
              <a:t>Order</a:t>
            </a:r>
            <a:r>
              <a:rPr lang="ru-RU" altLang="ru-RU" sz="1400" dirty="0">
                <a:solidFill>
                  <a:srgbClr val="37474F"/>
                </a:solidFill>
                <a:latin typeface="IBM Plex Sans" panose="020B0503050203000203" pitchFamily="34" charset="0"/>
              </a:rPr>
              <a:t> {</a:t>
            </a:r>
            <a:endParaRPr lang="pl-PL" altLang="ru-RU" sz="1400" dirty="0">
              <a:solidFill>
                <a:srgbClr val="37474F"/>
              </a:solidFill>
              <a:latin typeface="IBM Plex Sans" panose="020B0503050203000203" pitchFamily="34" charset="0"/>
            </a:endParaRPr>
          </a:p>
          <a:p>
            <a:pPr eaLnBrk="0" fontAlgn="base" hangingPunct="0">
              <a:lnSpc>
                <a:spcPct val="150000"/>
              </a:lnSpc>
              <a:spcBef>
                <a:spcPct val="0"/>
              </a:spcBef>
              <a:spcAft>
                <a:spcPct val="0"/>
              </a:spcAft>
              <a:buClrTx/>
            </a:pPr>
            <a:r>
              <a:rPr lang="pl-PL" altLang="ru-RU" sz="1400" dirty="0">
                <a:solidFill>
                  <a:srgbClr val="37474F"/>
                </a:solidFill>
                <a:latin typeface="IBM Plex Sans" panose="020B0503050203000203" pitchFamily="34" charset="0"/>
              </a:rPr>
              <a:t>         </a:t>
            </a:r>
            <a:r>
              <a:rPr lang="ru-RU" altLang="ru-RU" sz="1400" dirty="0">
                <a:solidFill>
                  <a:srgbClr val="37474F"/>
                </a:solidFill>
                <a:latin typeface="IBM Plex Sans" panose="020B0503050203000203" pitchFamily="34" charset="0"/>
              </a:rPr>
              <a:t>@Id </a:t>
            </a:r>
            <a:r>
              <a:rPr lang="ru-RU" altLang="ru-RU" sz="1400" dirty="0">
                <a:solidFill>
                  <a:srgbClr val="9C27B0"/>
                </a:solidFill>
                <a:latin typeface="IBM Plex Sans" panose="020B0503050203000203" pitchFamily="34" charset="0"/>
              </a:rPr>
              <a:t>Integer</a:t>
            </a:r>
            <a:r>
              <a:rPr lang="ru-RU" altLang="ru-RU" sz="1400" dirty="0">
                <a:solidFill>
                  <a:srgbClr val="37474F"/>
                </a:solidFill>
                <a:latin typeface="IBM Plex Sans" panose="020B0503050203000203" pitchFamily="34" charset="0"/>
              </a:rPr>
              <a:t> id; </a:t>
            </a:r>
            <a:endParaRPr lang="pl-PL" altLang="ru-RU" sz="1400" dirty="0">
              <a:solidFill>
                <a:srgbClr val="37474F"/>
              </a:solidFill>
              <a:latin typeface="IBM Plex Sans" panose="020B0503050203000203" pitchFamily="34" charset="0"/>
            </a:endParaRPr>
          </a:p>
          <a:p>
            <a:pPr eaLnBrk="0" fontAlgn="base" hangingPunct="0">
              <a:lnSpc>
                <a:spcPct val="150000"/>
              </a:lnSpc>
              <a:spcBef>
                <a:spcPct val="0"/>
              </a:spcBef>
              <a:spcAft>
                <a:spcPct val="0"/>
              </a:spcAft>
              <a:buClrTx/>
            </a:pPr>
            <a:r>
              <a:rPr lang="pl-PL" altLang="ru-RU" sz="1400" dirty="0">
                <a:solidFill>
                  <a:srgbClr val="9C27B0"/>
                </a:solidFill>
                <a:latin typeface="IBM Plex Sans" panose="020B0503050203000203" pitchFamily="34" charset="0"/>
              </a:rPr>
              <a:t>          </a:t>
            </a:r>
            <a:r>
              <a:rPr lang="ru-RU" altLang="ru-RU" sz="1400" dirty="0">
                <a:solidFill>
                  <a:srgbClr val="9C27B0"/>
                </a:solidFill>
                <a:latin typeface="IBM Plex Sans" panose="020B0503050203000203" pitchFamily="34" charset="0"/>
              </a:rPr>
              <a:t>LocalDate</a:t>
            </a:r>
            <a:r>
              <a:rPr lang="ru-RU" altLang="ru-RU" sz="1400" dirty="0">
                <a:solidFill>
                  <a:srgbClr val="37474F"/>
                </a:solidFill>
                <a:latin typeface="IBM Plex Sans" panose="020B0503050203000203" pitchFamily="34" charset="0"/>
              </a:rPr>
              <a:t> date; </a:t>
            </a:r>
            <a:endParaRPr lang="pl-PL" altLang="ru-RU" sz="1400" dirty="0">
              <a:solidFill>
                <a:srgbClr val="37474F"/>
              </a:solidFill>
              <a:latin typeface="IBM Plex Sans" panose="020B0503050203000203" pitchFamily="34" charset="0"/>
            </a:endParaRPr>
          </a:p>
          <a:p>
            <a:pPr eaLnBrk="0" fontAlgn="base" hangingPunct="0">
              <a:lnSpc>
                <a:spcPct val="150000"/>
              </a:lnSpc>
              <a:spcBef>
                <a:spcPct val="0"/>
              </a:spcBef>
              <a:spcAft>
                <a:spcPct val="0"/>
              </a:spcAft>
              <a:buClrTx/>
            </a:pPr>
            <a:r>
              <a:rPr lang="pl-PL" altLang="ru-RU" sz="1400" dirty="0">
                <a:solidFill>
                  <a:srgbClr val="37474F"/>
                </a:solidFill>
                <a:latin typeface="IBM Plex Sans" panose="020B0503050203000203" pitchFamily="34" charset="0"/>
              </a:rPr>
              <a:t>          </a:t>
            </a:r>
            <a:r>
              <a:rPr lang="ru-RU" altLang="ru-RU" sz="1400" dirty="0">
                <a:solidFill>
                  <a:srgbClr val="9C27B0"/>
                </a:solidFill>
                <a:latin typeface="IBM Plex Sans" panose="020B0503050203000203" pitchFamily="34" charset="0"/>
              </a:rPr>
              <a:t>BigDecimal</a:t>
            </a:r>
            <a:r>
              <a:rPr lang="ru-RU" altLang="ru-RU" sz="1400" dirty="0">
                <a:solidFill>
                  <a:srgbClr val="37474F"/>
                </a:solidFill>
                <a:latin typeface="IBM Plex Sans" panose="020B0503050203000203" pitchFamily="34" charset="0"/>
              </a:rPr>
              <a:t> amount; </a:t>
            </a:r>
            <a:endParaRPr lang="pl-PL" altLang="ru-RU" sz="1400" dirty="0">
              <a:solidFill>
                <a:srgbClr val="37474F"/>
              </a:solidFill>
              <a:latin typeface="IBM Plex Sans" panose="020B0503050203000203" pitchFamily="34" charset="0"/>
            </a:endParaRPr>
          </a:p>
          <a:p>
            <a:pPr eaLnBrk="0" fontAlgn="base" hangingPunct="0">
              <a:lnSpc>
                <a:spcPct val="150000"/>
              </a:lnSpc>
              <a:spcBef>
                <a:spcPct val="0"/>
              </a:spcBef>
              <a:spcAft>
                <a:spcPct val="0"/>
              </a:spcAft>
              <a:buClrTx/>
            </a:pPr>
            <a:r>
              <a:rPr lang="pl-PL" altLang="ru-RU" sz="1400" dirty="0">
                <a:solidFill>
                  <a:srgbClr val="37474F"/>
                </a:solidFill>
                <a:latin typeface="IBM Plex Sans" panose="020B0503050203000203" pitchFamily="34" charset="0"/>
              </a:rPr>
              <a:t>          </a:t>
            </a:r>
            <a:r>
              <a:rPr lang="ru-RU" altLang="ru-RU" sz="1400" dirty="0">
                <a:solidFill>
                  <a:srgbClr val="37474F"/>
                </a:solidFill>
                <a:latin typeface="IBM Plex Sans" panose="020B0503050203000203" pitchFamily="34" charset="0"/>
              </a:rPr>
              <a:t>@ManyToOne </a:t>
            </a:r>
            <a:endParaRPr lang="pl-PL" altLang="ru-RU" sz="1400" dirty="0">
              <a:solidFill>
                <a:srgbClr val="37474F"/>
              </a:solidFill>
              <a:latin typeface="IBM Plex Sans" panose="020B0503050203000203" pitchFamily="34" charset="0"/>
            </a:endParaRPr>
          </a:p>
          <a:p>
            <a:pPr eaLnBrk="0" fontAlgn="base" hangingPunct="0">
              <a:lnSpc>
                <a:spcPct val="150000"/>
              </a:lnSpc>
              <a:spcBef>
                <a:spcPct val="0"/>
              </a:spcBef>
              <a:spcAft>
                <a:spcPct val="0"/>
              </a:spcAft>
              <a:buClrTx/>
            </a:pPr>
            <a:r>
              <a:rPr lang="pl-PL" altLang="ru-RU" sz="1400" dirty="0">
                <a:solidFill>
                  <a:srgbClr val="37474F"/>
                </a:solidFill>
                <a:latin typeface="IBM Plex Sans" panose="020B0503050203000203" pitchFamily="34" charset="0"/>
              </a:rPr>
              <a:t>          </a:t>
            </a:r>
            <a:r>
              <a:rPr lang="ru-RU" altLang="ru-RU" sz="1400" dirty="0">
                <a:solidFill>
                  <a:srgbClr val="9C27B0"/>
                </a:solidFill>
                <a:latin typeface="IBM Plex Sans" panose="020B0503050203000203" pitchFamily="34" charset="0"/>
              </a:rPr>
              <a:t>Customer</a:t>
            </a:r>
            <a:r>
              <a:rPr lang="ru-RU" altLang="ru-RU" sz="1400" dirty="0">
                <a:solidFill>
                  <a:srgbClr val="37474F"/>
                </a:solidFill>
                <a:latin typeface="IBM Plex Sans" panose="020B0503050203000203" pitchFamily="34" charset="0"/>
              </a:rPr>
              <a:t> customer;</a:t>
            </a:r>
            <a:endParaRPr lang="pl-PL" altLang="ru-RU" sz="1400" dirty="0">
              <a:solidFill>
                <a:srgbClr val="37474F"/>
              </a:solidFill>
              <a:latin typeface="IBM Plex Sans" panose="020B0503050203000203" pitchFamily="34" charset="0"/>
            </a:endParaRPr>
          </a:p>
          <a:p>
            <a:pPr eaLnBrk="0" fontAlgn="base" hangingPunct="0">
              <a:lnSpc>
                <a:spcPct val="150000"/>
              </a:lnSpc>
              <a:spcBef>
                <a:spcPct val="0"/>
              </a:spcBef>
              <a:spcAft>
                <a:spcPct val="0"/>
              </a:spcAft>
              <a:buClrTx/>
            </a:pPr>
            <a:r>
              <a:rPr lang="pl-PL" altLang="ru-RU" sz="1400" dirty="0">
                <a:solidFill>
                  <a:srgbClr val="37474F"/>
                </a:solidFill>
                <a:latin typeface="IBM Plex Sans" panose="020B0503050203000203" pitchFamily="34" charset="0"/>
              </a:rPr>
              <a:t>}</a:t>
            </a:r>
            <a:r>
              <a:rPr lang="ru-RU" altLang="ru-RU" sz="300" dirty="0">
                <a:solidFill>
                  <a:schemeClr val="tx1"/>
                </a:solidFill>
                <a:latin typeface="IBM Plex Sans" panose="020B0503050203000203" pitchFamily="34" charset="0"/>
              </a:rPr>
              <a:t> </a:t>
            </a:r>
            <a:endParaRPr lang="pl-PL" altLang="ru-RU" sz="300" dirty="0">
              <a:solidFill>
                <a:schemeClr val="tx1"/>
              </a:solidFill>
              <a:latin typeface="IBM Plex Sans" panose="020B0503050203000203" pitchFamily="34" charset="0"/>
            </a:endParaRPr>
          </a:p>
        </p:txBody>
      </p:sp>
    </p:spTree>
    <p:extLst>
      <p:ext uri="{BB962C8B-B14F-4D97-AF65-F5344CB8AC3E}">
        <p14:creationId xmlns:p14="http://schemas.microsoft.com/office/powerpoint/2010/main" val="24153329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2F4F4"/>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72A0F19-4F6F-468C-9B75-C61B77CD45FE}"/>
              </a:ext>
            </a:extLst>
          </p:cNvPr>
          <p:cNvSpPr/>
          <p:nvPr/>
        </p:nvSpPr>
        <p:spPr>
          <a:xfrm>
            <a:off x="1836683" y="1358524"/>
            <a:ext cx="2900856" cy="2779924"/>
          </a:xfrm>
          <a:prstGeom prst="rect">
            <a:avLst/>
          </a:prstGeom>
          <a:solidFill>
            <a:schemeClr val="tx2"/>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bg1">
                  <a:lumMod val="95000"/>
                </a:schemeClr>
              </a:solidFill>
            </a:endParaRPr>
          </a:p>
        </p:txBody>
      </p:sp>
      <p:sp>
        <p:nvSpPr>
          <p:cNvPr id="4" name="Rectangle 1">
            <a:extLst>
              <a:ext uri="{FF2B5EF4-FFF2-40B4-BE49-F238E27FC236}">
                <a16:creationId xmlns:a16="http://schemas.microsoft.com/office/drawing/2014/main" id="{EEEF835A-9624-4D15-BC65-0947782B01D7}"/>
              </a:ext>
            </a:extLst>
          </p:cNvPr>
          <p:cNvSpPr>
            <a:spLocks noChangeArrowheads="1"/>
          </p:cNvSpPr>
          <p:nvPr/>
        </p:nvSpPr>
        <p:spPr bwMode="auto">
          <a:xfrm>
            <a:off x="2223004" y="1663600"/>
            <a:ext cx="6698589" cy="36471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2" anchor="ctr" anchorCtr="0" compatLnSpc="1">
            <a:prstTxWarp prst="textNoShape">
              <a:avLst/>
            </a:prstTxWarp>
            <a:spAutoFit/>
          </a:bodyPr>
          <a:lstStyle/>
          <a:p>
            <a:pPr eaLnBrk="0" fontAlgn="base" hangingPunct="0">
              <a:lnSpc>
                <a:spcPct val="150000"/>
              </a:lnSpc>
              <a:spcBef>
                <a:spcPct val="0"/>
              </a:spcBef>
              <a:spcAft>
                <a:spcPct val="0"/>
              </a:spcAft>
              <a:buClrTx/>
            </a:pPr>
            <a:r>
              <a:rPr lang="ru-RU" altLang="ru-RU" dirty="0">
                <a:solidFill>
                  <a:srgbClr val="37474F"/>
                </a:solidFill>
                <a:latin typeface="IBM Plex Sans" panose="020B0503050203000203" pitchFamily="34" charset="0"/>
              </a:rPr>
              <a:t>@Entity </a:t>
            </a:r>
            <a:r>
              <a:rPr lang="ru-RU" altLang="ru-RU" dirty="0" err="1">
                <a:solidFill>
                  <a:srgbClr val="3F51B5"/>
                </a:solidFill>
                <a:latin typeface="IBM Plex Sans" panose="020B0503050203000203" pitchFamily="34" charset="0"/>
              </a:rPr>
              <a:t>class</a:t>
            </a:r>
            <a:r>
              <a:rPr lang="ru-RU" altLang="ru-RU" dirty="0">
                <a:solidFill>
                  <a:srgbClr val="37474F"/>
                </a:solidFill>
                <a:latin typeface="IBM Plex Sans" panose="020B0503050203000203" pitchFamily="34" charset="0"/>
              </a:rPr>
              <a:t> </a:t>
            </a:r>
            <a:r>
              <a:rPr lang="ru-RU" altLang="ru-RU" dirty="0">
                <a:solidFill>
                  <a:srgbClr val="9C27B0"/>
                </a:solidFill>
                <a:latin typeface="IBM Plex Sans" panose="020B0503050203000203" pitchFamily="34" charset="0"/>
              </a:rPr>
              <a:t>Customer</a:t>
            </a:r>
            <a:r>
              <a:rPr lang="ru-RU" altLang="ru-RU" dirty="0">
                <a:solidFill>
                  <a:srgbClr val="37474F"/>
                </a:solidFill>
                <a:latin typeface="IBM Plex Sans" panose="020B0503050203000203" pitchFamily="34" charset="0"/>
              </a:rPr>
              <a:t> { </a:t>
            </a:r>
            <a:endParaRPr lang="pl-PL" altLang="ru-RU" dirty="0">
              <a:solidFill>
                <a:srgbClr val="37474F"/>
              </a:solidFill>
              <a:latin typeface="IBM Plex Sans" panose="020B0503050203000203" pitchFamily="34" charset="0"/>
            </a:endParaRPr>
          </a:p>
          <a:p>
            <a:pPr eaLnBrk="0" fontAlgn="base" hangingPunct="0">
              <a:lnSpc>
                <a:spcPct val="150000"/>
              </a:lnSpc>
              <a:spcBef>
                <a:spcPct val="0"/>
              </a:spcBef>
              <a:spcAft>
                <a:spcPct val="0"/>
              </a:spcAft>
              <a:buClrTx/>
            </a:pPr>
            <a:r>
              <a:rPr lang="ru-RU" altLang="ru-RU" dirty="0">
                <a:solidFill>
                  <a:srgbClr val="37474F"/>
                </a:solidFill>
                <a:latin typeface="IBM Plex Sans" panose="020B0503050203000203" pitchFamily="34" charset="0"/>
              </a:rPr>
              <a:t>@Id </a:t>
            </a:r>
            <a:r>
              <a:rPr lang="ru-RU" altLang="ru-RU" dirty="0" err="1">
                <a:solidFill>
                  <a:srgbClr val="9C27B0"/>
                </a:solidFill>
                <a:latin typeface="IBM Plex Sans" panose="020B0503050203000203" pitchFamily="34" charset="0"/>
              </a:rPr>
              <a:t>Integer</a:t>
            </a:r>
            <a:r>
              <a:rPr lang="ru-RU" altLang="ru-RU" dirty="0">
                <a:solidFill>
                  <a:srgbClr val="37474F"/>
                </a:solidFill>
                <a:latin typeface="IBM Plex Sans" panose="020B0503050203000203" pitchFamily="34" charset="0"/>
              </a:rPr>
              <a:t> </a:t>
            </a:r>
            <a:r>
              <a:rPr lang="ru-RU" altLang="ru-RU" dirty="0" err="1">
                <a:solidFill>
                  <a:srgbClr val="37474F"/>
                </a:solidFill>
                <a:latin typeface="IBM Plex Sans" panose="020B0503050203000203" pitchFamily="34" charset="0"/>
              </a:rPr>
              <a:t>id</a:t>
            </a:r>
            <a:r>
              <a:rPr lang="ru-RU" altLang="ru-RU" dirty="0">
                <a:solidFill>
                  <a:srgbClr val="37474F"/>
                </a:solidFill>
                <a:latin typeface="IBM Plex Sans" panose="020B0503050203000203" pitchFamily="34" charset="0"/>
              </a:rPr>
              <a:t>;</a:t>
            </a:r>
            <a:endParaRPr lang="pl-PL" altLang="ru-RU" dirty="0">
              <a:solidFill>
                <a:srgbClr val="37474F"/>
              </a:solidFill>
              <a:latin typeface="IBM Plex Sans" panose="020B0503050203000203" pitchFamily="34" charset="0"/>
            </a:endParaRPr>
          </a:p>
          <a:p>
            <a:pPr eaLnBrk="0" fontAlgn="base" hangingPunct="0">
              <a:lnSpc>
                <a:spcPct val="150000"/>
              </a:lnSpc>
              <a:spcBef>
                <a:spcPct val="0"/>
              </a:spcBef>
              <a:spcAft>
                <a:spcPct val="0"/>
              </a:spcAft>
              <a:buClrTx/>
            </a:pPr>
            <a:r>
              <a:rPr lang="pl-PL" altLang="ru-RU" dirty="0">
                <a:solidFill>
                  <a:srgbClr val="9C27B0"/>
                </a:solidFill>
                <a:latin typeface="IBM Plex Sans" panose="020B0503050203000203" pitchFamily="34" charset="0"/>
              </a:rPr>
              <a:t>       </a:t>
            </a:r>
            <a:r>
              <a:rPr lang="ru-RU" altLang="ru-RU" dirty="0" err="1">
                <a:solidFill>
                  <a:srgbClr val="9C27B0"/>
                </a:solidFill>
                <a:latin typeface="IBM Plex Sans" panose="020B0503050203000203" pitchFamily="34" charset="0"/>
              </a:rPr>
              <a:t>String</a:t>
            </a:r>
            <a:r>
              <a:rPr lang="ru-RU" altLang="ru-RU" dirty="0">
                <a:solidFill>
                  <a:srgbClr val="37474F"/>
                </a:solidFill>
                <a:latin typeface="IBM Plex Sans" panose="020B0503050203000203" pitchFamily="34" charset="0"/>
              </a:rPr>
              <a:t> </a:t>
            </a:r>
            <a:r>
              <a:rPr lang="ru-RU" altLang="ru-RU" dirty="0" err="1">
                <a:solidFill>
                  <a:srgbClr val="37474F"/>
                </a:solidFill>
                <a:latin typeface="IBM Plex Sans" panose="020B0503050203000203" pitchFamily="34" charset="0"/>
              </a:rPr>
              <a:t>name</a:t>
            </a:r>
            <a:r>
              <a:rPr lang="ru-RU" altLang="ru-RU" dirty="0">
                <a:solidFill>
                  <a:srgbClr val="37474F"/>
                </a:solidFill>
                <a:latin typeface="IBM Plex Sans" panose="020B0503050203000203" pitchFamily="34" charset="0"/>
              </a:rPr>
              <a:t>; </a:t>
            </a:r>
            <a:r>
              <a:rPr lang="pl-PL" altLang="ru-RU" dirty="0">
                <a:solidFill>
                  <a:srgbClr val="37474F"/>
                </a:solidFill>
                <a:latin typeface="IBM Plex Sans" panose="020B0503050203000203" pitchFamily="34" charset="0"/>
              </a:rPr>
              <a:t>          </a:t>
            </a:r>
          </a:p>
          <a:p>
            <a:pPr eaLnBrk="0" fontAlgn="base" hangingPunct="0">
              <a:lnSpc>
                <a:spcPct val="150000"/>
              </a:lnSpc>
              <a:spcBef>
                <a:spcPct val="0"/>
              </a:spcBef>
              <a:spcAft>
                <a:spcPct val="0"/>
              </a:spcAft>
              <a:buClrTx/>
            </a:pPr>
            <a:r>
              <a:rPr lang="pl-PL" altLang="ru-RU" dirty="0">
                <a:solidFill>
                  <a:srgbClr val="37474F"/>
                </a:solidFill>
                <a:latin typeface="IBM Plex Sans" panose="020B0503050203000203" pitchFamily="34" charset="0"/>
              </a:rPr>
              <a:t>       </a:t>
            </a:r>
            <a:r>
              <a:rPr lang="ru-RU" altLang="ru-RU" dirty="0">
                <a:solidFill>
                  <a:srgbClr val="37474F"/>
                </a:solidFill>
                <a:latin typeface="IBM Plex Sans" panose="020B0503050203000203" pitchFamily="34" charset="0"/>
              </a:rPr>
              <a:t>@OneToMany(</a:t>
            </a:r>
            <a:endParaRPr lang="pl-PL" altLang="ru-RU" dirty="0">
              <a:solidFill>
                <a:srgbClr val="37474F"/>
              </a:solidFill>
              <a:latin typeface="IBM Plex Sans" panose="020B0503050203000203" pitchFamily="34" charset="0"/>
            </a:endParaRPr>
          </a:p>
          <a:p>
            <a:pPr eaLnBrk="0" fontAlgn="base" hangingPunct="0">
              <a:lnSpc>
                <a:spcPct val="150000"/>
              </a:lnSpc>
              <a:spcBef>
                <a:spcPct val="0"/>
              </a:spcBef>
              <a:spcAft>
                <a:spcPct val="0"/>
              </a:spcAft>
              <a:buClrTx/>
            </a:pPr>
            <a:r>
              <a:rPr lang="pl-PL" altLang="ru-RU" dirty="0">
                <a:solidFill>
                  <a:srgbClr val="37474F"/>
                </a:solidFill>
                <a:latin typeface="IBM Plex Sans" panose="020B0503050203000203" pitchFamily="34" charset="0"/>
              </a:rPr>
              <a:t>       </a:t>
            </a:r>
            <a:r>
              <a:rPr lang="ru-RU" altLang="ru-RU" dirty="0" err="1">
                <a:solidFill>
                  <a:srgbClr val="37474F"/>
                </a:solidFill>
                <a:latin typeface="IBM Plex Sans" panose="020B0503050203000203" pitchFamily="34" charset="0"/>
              </a:rPr>
              <a:t>mappedBy</a:t>
            </a:r>
            <a:r>
              <a:rPr lang="ru-RU" altLang="ru-RU" dirty="0">
                <a:solidFill>
                  <a:srgbClr val="37474F"/>
                </a:solidFill>
                <a:latin typeface="IBM Plex Sans" panose="020B0503050203000203" pitchFamily="34" charset="0"/>
              </a:rPr>
              <a:t>=</a:t>
            </a:r>
            <a:r>
              <a:rPr lang="ru-RU" altLang="ru-RU" dirty="0">
                <a:solidFill>
                  <a:srgbClr val="388E3C"/>
                </a:solidFill>
                <a:latin typeface="IBM Plex Sans" panose="020B0503050203000203" pitchFamily="34" charset="0"/>
              </a:rPr>
              <a:t>"customer"</a:t>
            </a:r>
            <a:r>
              <a:rPr lang="ru-RU" altLang="ru-RU" dirty="0">
                <a:solidFill>
                  <a:srgbClr val="37474F"/>
                </a:solidFill>
                <a:latin typeface="IBM Plex Sans" panose="020B0503050203000203" pitchFamily="34" charset="0"/>
              </a:rPr>
              <a:t>) </a:t>
            </a:r>
            <a:endParaRPr lang="pl-PL" altLang="ru-RU" dirty="0">
              <a:solidFill>
                <a:srgbClr val="37474F"/>
              </a:solidFill>
              <a:latin typeface="IBM Plex Sans" panose="020B0503050203000203" pitchFamily="34" charset="0"/>
            </a:endParaRPr>
          </a:p>
          <a:p>
            <a:pPr eaLnBrk="0" fontAlgn="base" hangingPunct="0">
              <a:lnSpc>
                <a:spcPct val="150000"/>
              </a:lnSpc>
              <a:spcBef>
                <a:spcPct val="0"/>
              </a:spcBef>
              <a:spcAft>
                <a:spcPct val="0"/>
              </a:spcAft>
              <a:buClrTx/>
            </a:pPr>
            <a:r>
              <a:rPr lang="pl-PL" altLang="ru-RU" dirty="0">
                <a:solidFill>
                  <a:srgbClr val="9C27B0"/>
                </a:solidFill>
                <a:latin typeface="IBM Plex Sans" panose="020B0503050203000203" pitchFamily="34" charset="0"/>
              </a:rPr>
              <a:t>       </a:t>
            </a:r>
            <a:r>
              <a:rPr lang="ru-RU" altLang="ru-RU" dirty="0">
                <a:solidFill>
                  <a:srgbClr val="9C27B0"/>
                </a:solidFill>
                <a:latin typeface="IBM Plex Sans" panose="020B0503050203000203" pitchFamily="34" charset="0"/>
              </a:rPr>
              <a:t>List</a:t>
            </a:r>
            <a:r>
              <a:rPr lang="ru-RU" altLang="ru-RU" dirty="0">
                <a:solidFill>
                  <a:srgbClr val="37474F"/>
                </a:solidFill>
                <a:latin typeface="IBM Plex Sans" panose="020B0503050203000203" pitchFamily="34" charset="0"/>
              </a:rPr>
              <a:t>&lt;</a:t>
            </a:r>
            <a:r>
              <a:rPr lang="ru-RU" altLang="ru-RU" dirty="0" err="1">
                <a:solidFill>
                  <a:srgbClr val="9C27B0"/>
                </a:solidFill>
                <a:latin typeface="IBM Plex Sans" panose="020B0503050203000203" pitchFamily="34" charset="0"/>
              </a:rPr>
              <a:t>Order</a:t>
            </a:r>
            <a:r>
              <a:rPr lang="ru-RU" altLang="ru-RU" dirty="0">
                <a:solidFill>
                  <a:srgbClr val="37474F"/>
                </a:solidFill>
                <a:latin typeface="IBM Plex Sans" panose="020B0503050203000203" pitchFamily="34" charset="0"/>
              </a:rPr>
              <a:t>&gt; </a:t>
            </a:r>
            <a:r>
              <a:rPr lang="ru-RU" altLang="ru-RU" dirty="0" err="1">
                <a:solidFill>
                  <a:srgbClr val="37474F"/>
                </a:solidFill>
                <a:latin typeface="IBM Plex Sans" panose="020B0503050203000203" pitchFamily="34" charset="0"/>
              </a:rPr>
              <a:t>orders</a:t>
            </a:r>
            <a:r>
              <a:rPr lang="ru-RU" altLang="ru-RU" dirty="0">
                <a:solidFill>
                  <a:srgbClr val="37474F"/>
                </a:solidFill>
                <a:latin typeface="IBM Plex Sans" panose="020B0503050203000203" pitchFamily="34" charset="0"/>
              </a:rPr>
              <a:t>; </a:t>
            </a:r>
            <a:endParaRPr lang="pl-PL" altLang="ru-RU" dirty="0">
              <a:solidFill>
                <a:srgbClr val="37474F"/>
              </a:solidFill>
              <a:latin typeface="IBM Plex Sans" panose="020B0503050203000203" pitchFamily="34" charset="0"/>
            </a:endParaRPr>
          </a:p>
          <a:p>
            <a:pPr eaLnBrk="0" fontAlgn="base" hangingPunct="0">
              <a:lnSpc>
                <a:spcPct val="150000"/>
              </a:lnSpc>
              <a:spcBef>
                <a:spcPct val="0"/>
              </a:spcBef>
              <a:spcAft>
                <a:spcPct val="0"/>
              </a:spcAft>
              <a:buClrTx/>
            </a:pPr>
            <a:r>
              <a:rPr lang="ru-RU" altLang="ru-RU" dirty="0">
                <a:solidFill>
                  <a:srgbClr val="37474F"/>
                </a:solidFill>
                <a:latin typeface="IBM Plex Sans" panose="020B0503050203000203" pitchFamily="34" charset="0"/>
              </a:rPr>
              <a:t>}</a:t>
            </a:r>
            <a:endParaRPr lang="en-US" altLang="ru-RU" dirty="0">
              <a:solidFill>
                <a:srgbClr val="37474F"/>
              </a:solidFill>
              <a:latin typeface="IBM Plex Sans" panose="020B0503050203000203" pitchFamily="34" charset="0"/>
              <a:ea typeface="Times New Roman" panose="02020603050405020304" pitchFamily="18" charset="0"/>
              <a:cs typeface="Courier New" panose="02070309020205020404" pitchFamily="49" charset="0"/>
            </a:endParaRPr>
          </a:p>
          <a:p>
            <a:pPr eaLnBrk="0" fontAlgn="base" hangingPunct="0">
              <a:lnSpc>
                <a:spcPct val="150000"/>
              </a:lnSpc>
              <a:spcBef>
                <a:spcPct val="0"/>
              </a:spcBef>
              <a:spcAft>
                <a:spcPct val="0"/>
              </a:spcAft>
              <a:buClrTx/>
            </a:pPr>
            <a:endParaRPr lang="pl-PL" altLang="ru-RU" sz="2000" dirty="0">
              <a:solidFill>
                <a:srgbClr val="37474F"/>
              </a:solidFill>
              <a:latin typeface="Roboto Mono"/>
              <a:ea typeface="Times New Roman" panose="02020603050405020304" pitchFamily="18" charset="0"/>
              <a:cs typeface="Courier New" panose="02070309020205020404" pitchFamily="49" charset="0"/>
            </a:endParaRPr>
          </a:p>
          <a:p>
            <a:pPr eaLnBrk="0" fontAlgn="base" hangingPunct="0">
              <a:lnSpc>
                <a:spcPct val="150000"/>
              </a:lnSpc>
              <a:spcBef>
                <a:spcPct val="0"/>
              </a:spcBef>
              <a:spcAft>
                <a:spcPct val="0"/>
              </a:spcAft>
              <a:buClrTx/>
            </a:pPr>
            <a:endParaRPr lang="pl-PL" altLang="ru-RU" sz="2000" dirty="0">
              <a:solidFill>
                <a:srgbClr val="37474F"/>
              </a:solidFill>
              <a:latin typeface="Roboto Mono"/>
              <a:ea typeface="Times New Roman" panose="02020603050405020304" pitchFamily="18" charset="0"/>
              <a:cs typeface="Courier New" panose="02070309020205020404" pitchFamily="49" charset="0"/>
            </a:endParaRPr>
          </a:p>
          <a:p>
            <a:pPr eaLnBrk="0" fontAlgn="base" hangingPunct="0">
              <a:lnSpc>
                <a:spcPct val="150000"/>
              </a:lnSpc>
              <a:spcBef>
                <a:spcPct val="0"/>
              </a:spcBef>
              <a:spcAft>
                <a:spcPct val="0"/>
              </a:spcAft>
              <a:buClrTx/>
            </a:pPr>
            <a:endParaRPr lang="en-US" altLang="ru-RU" sz="2000" dirty="0">
              <a:solidFill>
                <a:srgbClr val="37474F"/>
              </a:solidFill>
              <a:latin typeface="Roboto Mono"/>
              <a:ea typeface="Times New Roman" panose="02020603050405020304" pitchFamily="18" charset="0"/>
              <a:cs typeface="Courier New" panose="02070309020205020404" pitchFamily="49" charset="0"/>
            </a:endParaRPr>
          </a:p>
          <a:p>
            <a:pPr eaLnBrk="0" fontAlgn="base" hangingPunct="0">
              <a:lnSpc>
                <a:spcPct val="150000"/>
              </a:lnSpc>
              <a:spcBef>
                <a:spcPct val="0"/>
              </a:spcBef>
              <a:spcAft>
                <a:spcPct val="0"/>
              </a:spcAft>
              <a:buClrTx/>
            </a:pPr>
            <a:endParaRPr lang="ru-RU" altLang="ru-RU" sz="2000" dirty="0">
              <a:solidFill>
                <a:schemeClr val="tx1"/>
              </a:solidFill>
              <a:latin typeface="Arial" panose="020B0604020202020204" pitchFamily="34" charset="0"/>
            </a:endParaRPr>
          </a:p>
        </p:txBody>
      </p:sp>
      <p:sp>
        <p:nvSpPr>
          <p:cNvPr id="3" name="TextBox 2">
            <a:extLst>
              <a:ext uri="{FF2B5EF4-FFF2-40B4-BE49-F238E27FC236}">
                <a16:creationId xmlns:a16="http://schemas.microsoft.com/office/drawing/2014/main" id="{5DD260C2-D6C6-45B8-A5CB-DD06B2B70AA7}"/>
              </a:ext>
            </a:extLst>
          </p:cNvPr>
          <p:cNvSpPr txBox="1"/>
          <p:nvPr/>
        </p:nvSpPr>
        <p:spPr>
          <a:xfrm>
            <a:off x="1836683" y="4313114"/>
            <a:ext cx="3608680" cy="584775"/>
          </a:xfrm>
          <a:prstGeom prst="rect">
            <a:avLst/>
          </a:prstGeom>
          <a:noFill/>
        </p:spPr>
        <p:txBody>
          <a:bodyPr wrap="none" rtlCol="0">
            <a:spAutoFit/>
          </a:bodyPr>
          <a:lstStyle/>
          <a:p>
            <a:r>
              <a:rPr lang="en-US" sz="1600" b="1" dirty="0">
                <a:latin typeface="IBM Plex Sans" panose="020B0503050203000203" pitchFamily="34" charset="0"/>
              </a:rPr>
              <a:t>Load </a:t>
            </a:r>
            <a:r>
              <a:rPr lang="pl-PL" sz="1600" b="1" dirty="0">
                <a:latin typeface="IBM Plex Sans" panose="020B0503050203000203" pitchFamily="34" charset="0"/>
              </a:rPr>
              <a:t>Customer</a:t>
            </a:r>
            <a:r>
              <a:rPr lang="en-US" sz="1600" b="1" dirty="0">
                <a:latin typeface="IBM Plex Sans" panose="020B0503050203000203" pitchFamily="34" charset="0"/>
              </a:rPr>
              <a:t>: </a:t>
            </a:r>
            <a:endParaRPr lang="pl-PL" sz="1600" b="1" dirty="0">
              <a:latin typeface="IBM Plex Sans" panose="020B0503050203000203" pitchFamily="34" charset="0"/>
            </a:endParaRPr>
          </a:p>
          <a:p>
            <a:r>
              <a:rPr lang="pl-PL" sz="1600" b="1" dirty="0">
                <a:latin typeface="IBM Plex Sans" panose="020B0503050203000203" pitchFamily="34" charset="0"/>
              </a:rPr>
              <a:t>select * </a:t>
            </a:r>
            <a:r>
              <a:rPr lang="en-US" sz="1600" b="1" dirty="0">
                <a:latin typeface="IBM Plex Sans" panose="020B0503050203000203" pitchFamily="34" charset="0"/>
              </a:rPr>
              <a:t>from </a:t>
            </a:r>
            <a:r>
              <a:rPr lang="pl-PL" sz="1600" b="1" dirty="0">
                <a:latin typeface="IBM Plex Sans" panose="020B0503050203000203" pitchFamily="34" charset="0"/>
              </a:rPr>
              <a:t>customer where id = ?</a:t>
            </a:r>
            <a:endParaRPr lang="ru-RU" sz="1800" b="1" dirty="0">
              <a:latin typeface="IBM Plex Sans" panose="020B0503050203000203" pitchFamily="34" charset="0"/>
            </a:endParaRPr>
          </a:p>
        </p:txBody>
      </p:sp>
      <p:sp>
        <p:nvSpPr>
          <p:cNvPr id="6" name="Google Shape;162;p21">
            <a:extLst>
              <a:ext uri="{FF2B5EF4-FFF2-40B4-BE49-F238E27FC236}">
                <a16:creationId xmlns:a16="http://schemas.microsoft.com/office/drawing/2014/main" id="{0CE55AB5-98F9-479F-8B44-A03667F1ABB0}"/>
              </a:ext>
            </a:extLst>
          </p:cNvPr>
          <p:cNvSpPr txBox="1"/>
          <p:nvPr/>
        </p:nvSpPr>
        <p:spPr>
          <a:xfrm>
            <a:off x="556006" y="780676"/>
            <a:ext cx="5930846" cy="446254"/>
          </a:xfrm>
          <a:prstGeom prst="rect">
            <a:avLst/>
          </a:prstGeom>
          <a:noFill/>
          <a:ln>
            <a:noFill/>
          </a:ln>
        </p:spPr>
        <p:txBody>
          <a:bodyPr spcFirstLastPara="1" wrap="square" lIns="0" tIns="68569" rIns="0" bIns="68569" anchor="t" anchorCtr="0">
            <a:spAutoFit/>
          </a:bodyPr>
          <a:lstStyle/>
          <a:p>
            <a:r>
              <a:rPr lang="pl-PL" sz="2000" dirty="0" err="1">
                <a:solidFill>
                  <a:schemeClr val="tx1"/>
                </a:solidFill>
                <a:latin typeface="IBM Plex Serif Light"/>
                <a:ea typeface="IBM Plex Serif Light"/>
                <a:cs typeface="IBM Plex Serif Light"/>
                <a:sym typeface="IBM Plex Serif Light"/>
              </a:rPr>
              <a:t>Example</a:t>
            </a:r>
            <a:r>
              <a:rPr lang="pl-PL" sz="2000" dirty="0">
                <a:solidFill>
                  <a:schemeClr val="tx1"/>
                </a:solidFill>
                <a:latin typeface="IBM Plex Serif Light"/>
                <a:ea typeface="IBM Plex Serif Light"/>
                <a:cs typeface="IBM Plex Serif Light"/>
                <a:sym typeface="IBM Plex Serif Light"/>
              </a:rPr>
              <a:t>: </a:t>
            </a:r>
            <a:r>
              <a:rPr lang="pl-PL" sz="2000" dirty="0" err="1">
                <a:solidFill>
                  <a:schemeClr val="tx1"/>
                </a:solidFill>
                <a:latin typeface="IBM Plex Serif Light"/>
                <a:ea typeface="IBM Plex Serif Light"/>
                <a:cs typeface="IBM Plex Serif Light"/>
                <a:sym typeface="IBM Plex Serif Light"/>
              </a:rPr>
              <a:t>classic</a:t>
            </a:r>
            <a:r>
              <a:rPr lang="pl-PL" sz="2000" dirty="0">
                <a:solidFill>
                  <a:schemeClr val="tx1"/>
                </a:solidFill>
                <a:latin typeface="IBM Plex Serif Light"/>
                <a:ea typeface="IBM Plex Serif Light"/>
                <a:cs typeface="IBM Plex Serif Light"/>
                <a:sym typeface="IBM Plex Serif Light"/>
              </a:rPr>
              <a:t> </a:t>
            </a:r>
            <a:r>
              <a:rPr lang="pl-PL" sz="2000" dirty="0" err="1">
                <a:solidFill>
                  <a:schemeClr val="tx1"/>
                </a:solidFill>
                <a:latin typeface="IBM Plex Serif Light"/>
                <a:ea typeface="IBM Plex Serif Light"/>
                <a:cs typeface="IBM Plex Serif Light"/>
                <a:sym typeface="IBM Plex Serif Light"/>
              </a:rPr>
              <a:t>example</a:t>
            </a:r>
            <a:r>
              <a:rPr lang="pl-PL" sz="2000" dirty="0">
                <a:solidFill>
                  <a:schemeClr val="tx1"/>
                </a:solidFill>
                <a:latin typeface="IBM Plex Serif Light"/>
                <a:ea typeface="IBM Plex Serif Light"/>
                <a:cs typeface="IBM Plex Serif Light"/>
                <a:sym typeface="IBM Plex Serif Light"/>
              </a:rPr>
              <a:t> with JPA</a:t>
            </a:r>
            <a:endParaRPr sz="2000" dirty="0">
              <a:solidFill>
                <a:schemeClr val="tx1"/>
              </a:solidFill>
              <a:latin typeface="IBM Plex Serif Light"/>
              <a:ea typeface="IBM Plex Serif Light"/>
              <a:cs typeface="IBM Plex Serif Light"/>
              <a:sym typeface="IBM Plex Serif Light"/>
            </a:endParaRPr>
          </a:p>
        </p:txBody>
      </p:sp>
      <p:sp>
        <p:nvSpPr>
          <p:cNvPr id="7" name="object 3">
            <a:extLst>
              <a:ext uri="{FF2B5EF4-FFF2-40B4-BE49-F238E27FC236}">
                <a16:creationId xmlns:a16="http://schemas.microsoft.com/office/drawing/2014/main" id="{5A303BAB-F8A4-40E7-BB90-8F91792DFF50}"/>
              </a:ext>
            </a:extLst>
          </p:cNvPr>
          <p:cNvSpPr txBox="1"/>
          <p:nvPr/>
        </p:nvSpPr>
        <p:spPr>
          <a:xfrm>
            <a:off x="556006" y="515620"/>
            <a:ext cx="1196975" cy="121828"/>
          </a:xfrm>
          <a:prstGeom prst="rect">
            <a:avLst/>
          </a:prstGeom>
        </p:spPr>
        <p:txBody>
          <a:bodyPr vert="horz" wrap="square" lIns="0" tIns="6350" rIns="0" bIns="0" rtlCol="0">
            <a:spAutoFit/>
          </a:bodyPr>
          <a:lstStyle/>
          <a:p>
            <a:pPr marL="6350">
              <a:spcBef>
                <a:spcPts val="50"/>
              </a:spcBef>
            </a:pPr>
            <a:r>
              <a:rPr sz="750" b="1" spc="-8" dirty="0">
                <a:solidFill>
                  <a:srgbClr val="EB3D26"/>
                </a:solidFill>
                <a:latin typeface="IBM Plex Sans Light" panose="020B0403050203000203" pitchFamily="34" charset="0"/>
                <a:cs typeface="IBMPlexSans-Medium"/>
              </a:rPr>
              <a:t>iTechArt</a:t>
            </a:r>
            <a:r>
              <a:rPr sz="750" b="1" spc="-13" dirty="0">
                <a:solidFill>
                  <a:srgbClr val="EB3D26"/>
                </a:solidFill>
                <a:latin typeface="IBM Plex Sans Light" panose="020B0403050203000203" pitchFamily="34" charset="0"/>
                <a:cs typeface="IBMPlexSans-Medium"/>
              </a:rPr>
              <a:t> </a:t>
            </a:r>
            <a:r>
              <a:rPr sz="750" b="1" spc="-5" dirty="0">
                <a:solidFill>
                  <a:srgbClr val="EB3D26"/>
                </a:solidFill>
                <a:latin typeface="IBM Plex Sans Light" panose="020B0403050203000203" pitchFamily="34" charset="0"/>
                <a:cs typeface="IBMPlexSans-Medium"/>
              </a:rPr>
              <a:t>Poland</a:t>
            </a:r>
            <a:endParaRPr sz="750" b="1" dirty="0">
              <a:latin typeface="IBM Plex Sans Light" panose="020B0403050203000203" pitchFamily="34" charset="0"/>
              <a:cs typeface="IBMPlexSans-Medium"/>
            </a:endParaRPr>
          </a:p>
        </p:txBody>
      </p:sp>
      <p:sp>
        <p:nvSpPr>
          <p:cNvPr id="11" name="pole tekstowe 10">
            <a:extLst>
              <a:ext uri="{FF2B5EF4-FFF2-40B4-BE49-F238E27FC236}">
                <a16:creationId xmlns:a16="http://schemas.microsoft.com/office/drawing/2014/main" id="{0F5B8F2E-243C-4A2E-A418-5DEA1A03FF30}"/>
              </a:ext>
            </a:extLst>
          </p:cNvPr>
          <p:cNvSpPr txBox="1"/>
          <p:nvPr/>
        </p:nvSpPr>
        <p:spPr>
          <a:xfrm>
            <a:off x="5086562" y="1603039"/>
            <a:ext cx="4572000" cy="2314544"/>
          </a:xfrm>
          <a:prstGeom prst="rect">
            <a:avLst/>
          </a:prstGeom>
          <a:noFill/>
        </p:spPr>
        <p:txBody>
          <a:bodyPr wrap="square">
            <a:spAutoFit/>
          </a:bodyPr>
          <a:lstStyle/>
          <a:p>
            <a:pPr eaLnBrk="0" fontAlgn="base" hangingPunct="0">
              <a:lnSpc>
                <a:spcPct val="150000"/>
              </a:lnSpc>
              <a:spcBef>
                <a:spcPct val="0"/>
              </a:spcBef>
              <a:spcAft>
                <a:spcPct val="0"/>
              </a:spcAft>
              <a:buClrTx/>
            </a:pPr>
            <a:r>
              <a:rPr lang="ru-RU" altLang="ru-RU" sz="1400" dirty="0">
                <a:solidFill>
                  <a:srgbClr val="37474F"/>
                </a:solidFill>
                <a:latin typeface="IBM Plex Sans" panose="020B0503050203000203" pitchFamily="34" charset="0"/>
              </a:rPr>
              <a:t>@Entity </a:t>
            </a:r>
            <a:r>
              <a:rPr lang="ru-RU" altLang="ru-RU" sz="1400" dirty="0">
                <a:solidFill>
                  <a:srgbClr val="3F51B5"/>
                </a:solidFill>
                <a:latin typeface="IBM Plex Sans" panose="020B0503050203000203" pitchFamily="34" charset="0"/>
              </a:rPr>
              <a:t>class</a:t>
            </a:r>
            <a:r>
              <a:rPr lang="ru-RU" altLang="ru-RU" sz="1400" dirty="0">
                <a:solidFill>
                  <a:srgbClr val="37474F"/>
                </a:solidFill>
                <a:latin typeface="IBM Plex Sans" panose="020B0503050203000203" pitchFamily="34" charset="0"/>
              </a:rPr>
              <a:t> </a:t>
            </a:r>
            <a:r>
              <a:rPr lang="ru-RU" altLang="ru-RU" sz="1400" dirty="0">
                <a:solidFill>
                  <a:srgbClr val="9C27B0"/>
                </a:solidFill>
                <a:latin typeface="IBM Plex Sans" panose="020B0503050203000203" pitchFamily="34" charset="0"/>
              </a:rPr>
              <a:t>Order</a:t>
            </a:r>
            <a:r>
              <a:rPr lang="ru-RU" altLang="ru-RU" sz="1400" dirty="0">
                <a:solidFill>
                  <a:srgbClr val="37474F"/>
                </a:solidFill>
                <a:latin typeface="IBM Plex Sans" panose="020B0503050203000203" pitchFamily="34" charset="0"/>
              </a:rPr>
              <a:t> {</a:t>
            </a:r>
            <a:endParaRPr lang="pl-PL" altLang="ru-RU" sz="1400" dirty="0">
              <a:solidFill>
                <a:srgbClr val="37474F"/>
              </a:solidFill>
              <a:latin typeface="IBM Plex Sans" panose="020B0503050203000203" pitchFamily="34" charset="0"/>
            </a:endParaRPr>
          </a:p>
          <a:p>
            <a:pPr eaLnBrk="0" fontAlgn="base" hangingPunct="0">
              <a:lnSpc>
                <a:spcPct val="150000"/>
              </a:lnSpc>
              <a:spcBef>
                <a:spcPct val="0"/>
              </a:spcBef>
              <a:spcAft>
                <a:spcPct val="0"/>
              </a:spcAft>
              <a:buClrTx/>
            </a:pPr>
            <a:r>
              <a:rPr lang="pl-PL" altLang="ru-RU" sz="1400" dirty="0">
                <a:solidFill>
                  <a:srgbClr val="37474F"/>
                </a:solidFill>
                <a:latin typeface="IBM Plex Sans" panose="020B0503050203000203" pitchFamily="34" charset="0"/>
              </a:rPr>
              <a:t>         </a:t>
            </a:r>
            <a:r>
              <a:rPr lang="ru-RU" altLang="ru-RU" sz="1400" dirty="0">
                <a:solidFill>
                  <a:srgbClr val="37474F"/>
                </a:solidFill>
                <a:latin typeface="IBM Plex Sans" panose="020B0503050203000203" pitchFamily="34" charset="0"/>
              </a:rPr>
              <a:t>@Id </a:t>
            </a:r>
            <a:r>
              <a:rPr lang="ru-RU" altLang="ru-RU" sz="1400" dirty="0">
                <a:solidFill>
                  <a:srgbClr val="9C27B0"/>
                </a:solidFill>
                <a:latin typeface="IBM Plex Sans" panose="020B0503050203000203" pitchFamily="34" charset="0"/>
              </a:rPr>
              <a:t>Integer</a:t>
            </a:r>
            <a:r>
              <a:rPr lang="ru-RU" altLang="ru-RU" sz="1400" dirty="0">
                <a:solidFill>
                  <a:srgbClr val="37474F"/>
                </a:solidFill>
                <a:latin typeface="IBM Plex Sans" panose="020B0503050203000203" pitchFamily="34" charset="0"/>
              </a:rPr>
              <a:t> id; </a:t>
            </a:r>
            <a:endParaRPr lang="pl-PL" altLang="ru-RU" sz="1400" dirty="0">
              <a:solidFill>
                <a:srgbClr val="37474F"/>
              </a:solidFill>
              <a:latin typeface="IBM Plex Sans" panose="020B0503050203000203" pitchFamily="34" charset="0"/>
            </a:endParaRPr>
          </a:p>
          <a:p>
            <a:pPr eaLnBrk="0" fontAlgn="base" hangingPunct="0">
              <a:lnSpc>
                <a:spcPct val="150000"/>
              </a:lnSpc>
              <a:spcBef>
                <a:spcPct val="0"/>
              </a:spcBef>
              <a:spcAft>
                <a:spcPct val="0"/>
              </a:spcAft>
              <a:buClrTx/>
            </a:pPr>
            <a:r>
              <a:rPr lang="pl-PL" altLang="ru-RU" sz="1400" dirty="0">
                <a:solidFill>
                  <a:srgbClr val="9C27B0"/>
                </a:solidFill>
                <a:latin typeface="IBM Plex Sans" panose="020B0503050203000203" pitchFamily="34" charset="0"/>
              </a:rPr>
              <a:t>          </a:t>
            </a:r>
            <a:r>
              <a:rPr lang="ru-RU" altLang="ru-RU" sz="1400" dirty="0">
                <a:solidFill>
                  <a:srgbClr val="9C27B0"/>
                </a:solidFill>
                <a:latin typeface="IBM Plex Sans" panose="020B0503050203000203" pitchFamily="34" charset="0"/>
              </a:rPr>
              <a:t>LocalDate</a:t>
            </a:r>
            <a:r>
              <a:rPr lang="ru-RU" altLang="ru-RU" sz="1400" dirty="0">
                <a:solidFill>
                  <a:srgbClr val="37474F"/>
                </a:solidFill>
                <a:latin typeface="IBM Plex Sans" panose="020B0503050203000203" pitchFamily="34" charset="0"/>
              </a:rPr>
              <a:t> date; </a:t>
            </a:r>
            <a:endParaRPr lang="pl-PL" altLang="ru-RU" sz="1400" dirty="0">
              <a:solidFill>
                <a:srgbClr val="37474F"/>
              </a:solidFill>
              <a:latin typeface="IBM Plex Sans" panose="020B0503050203000203" pitchFamily="34" charset="0"/>
            </a:endParaRPr>
          </a:p>
          <a:p>
            <a:pPr eaLnBrk="0" fontAlgn="base" hangingPunct="0">
              <a:lnSpc>
                <a:spcPct val="150000"/>
              </a:lnSpc>
              <a:spcBef>
                <a:spcPct val="0"/>
              </a:spcBef>
              <a:spcAft>
                <a:spcPct val="0"/>
              </a:spcAft>
              <a:buClrTx/>
            </a:pPr>
            <a:r>
              <a:rPr lang="pl-PL" altLang="ru-RU" sz="1400" dirty="0">
                <a:solidFill>
                  <a:srgbClr val="37474F"/>
                </a:solidFill>
                <a:latin typeface="IBM Plex Sans" panose="020B0503050203000203" pitchFamily="34" charset="0"/>
              </a:rPr>
              <a:t>          </a:t>
            </a:r>
            <a:r>
              <a:rPr lang="ru-RU" altLang="ru-RU" sz="1400" dirty="0">
                <a:solidFill>
                  <a:srgbClr val="9C27B0"/>
                </a:solidFill>
                <a:latin typeface="IBM Plex Sans" panose="020B0503050203000203" pitchFamily="34" charset="0"/>
              </a:rPr>
              <a:t>BigDecimal</a:t>
            </a:r>
            <a:r>
              <a:rPr lang="ru-RU" altLang="ru-RU" sz="1400" dirty="0">
                <a:solidFill>
                  <a:srgbClr val="37474F"/>
                </a:solidFill>
                <a:latin typeface="IBM Plex Sans" panose="020B0503050203000203" pitchFamily="34" charset="0"/>
              </a:rPr>
              <a:t> amount; </a:t>
            </a:r>
            <a:endParaRPr lang="pl-PL" altLang="ru-RU" sz="1400" dirty="0">
              <a:solidFill>
                <a:srgbClr val="37474F"/>
              </a:solidFill>
              <a:latin typeface="IBM Plex Sans" panose="020B0503050203000203" pitchFamily="34" charset="0"/>
            </a:endParaRPr>
          </a:p>
          <a:p>
            <a:pPr eaLnBrk="0" fontAlgn="base" hangingPunct="0">
              <a:lnSpc>
                <a:spcPct val="150000"/>
              </a:lnSpc>
              <a:spcBef>
                <a:spcPct val="0"/>
              </a:spcBef>
              <a:spcAft>
                <a:spcPct val="0"/>
              </a:spcAft>
              <a:buClrTx/>
            </a:pPr>
            <a:r>
              <a:rPr lang="pl-PL" altLang="ru-RU" sz="1400" dirty="0">
                <a:solidFill>
                  <a:srgbClr val="37474F"/>
                </a:solidFill>
                <a:latin typeface="IBM Plex Sans" panose="020B0503050203000203" pitchFamily="34" charset="0"/>
              </a:rPr>
              <a:t>          </a:t>
            </a:r>
            <a:r>
              <a:rPr lang="ru-RU" altLang="ru-RU" sz="1400" dirty="0">
                <a:solidFill>
                  <a:srgbClr val="37474F"/>
                </a:solidFill>
                <a:latin typeface="IBM Plex Sans" panose="020B0503050203000203" pitchFamily="34" charset="0"/>
              </a:rPr>
              <a:t>@ManyToOne </a:t>
            </a:r>
            <a:endParaRPr lang="pl-PL" altLang="ru-RU" sz="1400" dirty="0">
              <a:solidFill>
                <a:srgbClr val="37474F"/>
              </a:solidFill>
              <a:latin typeface="IBM Plex Sans" panose="020B0503050203000203" pitchFamily="34" charset="0"/>
            </a:endParaRPr>
          </a:p>
          <a:p>
            <a:pPr eaLnBrk="0" fontAlgn="base" hangingPunct="0">
              <a:lnSpc>
                <a:spcPct val="150000"/>
              </a:lnSpc>
              <a:spcBef>
                <a:spcPct val="0"/>
              </a:spcBef>
              <a:spcAft>
                <a:spcPct val="0"/>
              </a:spcAft>
              <a:buClrTx/>
            </a:pPr>
            <a:r>
              <a:rPr lang="pl-PL" altLang="ru-RU" sz="1400" dirty="0">
                <a:solidFill>
                  <a:srgbClr val="37474F"/>
                </a:solidFill>
                <a:latin typeface="IBM Plex Sans" panose="020B0503050203000203" pitchFamily="34" charset="0"/>
              </a:rPr>
              <a:t>          </a:t>
            </a:r>
            <a:r>
              <a:rPr lang="ru-RU" altLang="ru-RU" sz="1400" dirty="0">
                <a:solidFill>
                  <a:srgbClr val="9C27B0"/>
                </a:solidFill>
                <a:latin typeface="IBM Plex Sans" panose="020B0503050203000203" pitchFamily="34" charset="0"/>
              </a:rPr>
              <a:t>Customer</a:t>
            </a:r>
            <a:r>
              <a:rPr lang="ru-RU" altLang="ru-RU" sz="1400" dirty="0">
                <a:solidFill>
                  <a:srgbClr val="37474F"/>
                </a:solidFill>
                <a:latin typeface="IBM Plex Sans" panose="020B0503050203000203" pitchFamily="34" charset="0"/>
              </a:rPr>
              <a:t> customer;</a:t>
            </a:r>
            <a:endParaRPr lang="pl-PL" altLang="ru-RU" sz="1400" dirty="0">
              <a:solidFill>
                <a:srgbClr val="37474F"/>
              </a:solidFill>
              <a:latin typeface="IBM Plex Sans" panose="020B0503050203000203" pitchFamily="34" charset="0"/>
            </a:endParaRPr>
          </a:p>
          <a:p>
            <a:pPr eaLnBrk="0" fontAlgn="base" hangingPunct="0">
              <a:lnSpc>
                <a:spcPct val="150000"/>
              </a:lnSpc>
              <a:spcBef>
                <a:spcPct val="0"/>
              </a:spcBef>
              <a:spcAft>
                <a:spcPct val="0"/>
              </a:spcAft>
              <a:buClrTx/>
            </a:pPr>
            <a:r>
              <a:rPr lang="pl-PL" altLang="ru-RU" sz="1400" dirty="0">
                <a:solidFill>
                  <a:srgbClr val="37474F"/>
                </a:solidFill>
                <a:latin typeface="IBM Plex Sans" panose="020B0503050203000203" pitchFamily="34" charset="0"/>
              </a:rPr>
              <a:t>}</a:t>
            </a:r>
            <a:r>
              <a:rPr lang="ru-RU" altLang="ru-RU" sz="300" dirty="0">
                <a:solidFill>
                  <a:schemeClr val="tx1"/>
                </a:solidFill>
                <a:latin typeface="IBM Plex Sans" panose="020B0503050203000203" pitchFamily="34" charset="0"/>
              </a:rPr>
              <a:t> </a:t>
            </a:r>
            <a:endParaRPr lang="pl-PL" altLang="ru-RU" sz="300" dirty="0">
              <a:solidFill>
                <a:schemeClr val="tx1"/>
              </a:solidFill>
              <a:latin typeface="IBM Plex Sans" panose="020B0503050203000203" pitchFamily="34" charset="0"/>
            </a:endParaRPr>
          </a:p>
        </p:txBody>
      </p:sp>
    </p:spTree>
    <p:extLst>
      <p:ext uri="{BB962C8B-B14F-4D97-AF65-F5344CB8AC3E}">
        <p14:creationId xmlns:p14="http://schemas.microsoft.com/office/powerpoint/2010/main" val="38456693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2F4F4"/>
        </a:solidFill>
        <a:effectLst/>
      </p:bgPr>
    </p:bg>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EEEF835A-9624-4D15-BC65-0947782B01D7}"/>
              </a:ext>
            </a:extLst>
          </p:cNvPr>
          <p:cNvSpPr>
            <a:spLocks noChangeArrowheads="1"/>
          </p:cNvSpPr>
          <p:nvPr/>
        </p:nvSpPr>
        <p:spPr bwMode="auto">
          <a:xfrm>
            <a:off x="1002867" y="1526273"/>
            <a:ext cx="6698589" cy="32726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285750" indent="-285750" eaLnBrk="0" fontAlgn="base" hangingPunct="0">
              <a:lnSpc>
                <a:spcPct val="150000"/>
              </a:lnSpc>
              <a:spcBef>
                <a:spcPct val="0"/>
              </a:spcBef>
              <a:spcAft>
                <a:spcPct val="0"/>
              </a:spcAft>
              <a:buClr>
                <a:srgbClr val="FF0000"/>
              </a:buClr>
              <a:buFont typeface="Wingdings" panose="05000000000000000000" pitchFamily="2" charset="2"/>
              <a:buChar char="§"/>
            </a:pPr>
            <a:r>
              <a:rPr lang="pl-PL" altLang="ru-RU" dirty="0">
                <a:solidFill>
                  <a:schemeClr val="tx1"/>
                </a:solidFill>
                <a:latin typeface="IBM Plex Sans" panose="020B0503050203000203" pitchFamily="34" charset="0"/>
              </a:rPr>
              <a:t>JPA feature – Lazy Loading on related entities</a:t>
            </a:r>
          </a:p>
          <a:p>
            <a:pPr marL="588169" lvl="1" indent="-285750" eaLnBrk="0" fontAlgn="base" hangingPunct="0">
              <a:lnSpc>
                <a:spcPct val="150000"/>
              </a:lnSpc>
              <a:spcBef>
                <a:spcPct val="0"/>
              </a:spcBef>
              <a:spcAft>
                <a:spcPct val="0"/>
              </a:spcAft>
              <a:buClr>
                <a:srgbClr val="FF0000"/>
              </a:buClr>
              <a:buFont typeface="Wingdings" panose="05000000000000000000" pitchFamily="2" charset="2"/>
              <a:buChar char="§"/>
            </a:pPr>
            <a:r>
              <a:rPr lang="pl-PL" altLang="ru-RU" dirty="0">
                <a:solidFill>
                  <a:schemeClr val="tx1"/>
                </a:solidFill>
                <a:latin typeface="IBM Plex Sans" panose="020B0503050203000203" pitchFamily="34" charset="0"/>
              </a:rPr>
              <a:t>@OneToMany + @ManyToMany by def lazy</a:t>
            </a:r>
          </a:p>
          <a:p>
            <a:pPr marL="588169" lvl="1" indent="-285750" eaLnBrk="0" fontAlgn="base" hangingPunct="0">
              <a:lnSpc>
                <a:spcPct val="150000"/>
              </a:lnSpc>
              <a:spcBef>
                <a:spcPct val="0"/>
              </a:spcBef>
              <a:spcAft>
                <a:spcPct val="0"/>
              </a:spcAft>
              <a:buClr>
                <a:srgbClr val="FF0000"/>
              </a:buClr>
              <a:buFont typeface="Wingdings" panose="05000000000000000000" pitchFamily="2" charset="2"/>
              <a:buChar char="§"/>
            </a:pPr>
            <a:r>
              <a:rPr lang="pl-PL" altLang="ru-RU" dirty="0">
                <a:solidFill>
                  <a:schemeClr val="tx1"/>
                </a:solidFill>
                <a:latin typeface="IBM Plex Sans" panose="020B0503050203000203" pitchFamily="34" charset="0"/>
              </a:rPr>
              <a:t>@OneToOne + @OneToMany by def eager, can be lazy</a:t>
            </a:r>
          </a:p>
          <a:p>
            <a:pPr marL="588169" lvl="1" indent="-285750" eaLnBrk="0" fontAlgn="base" hangingPunct="0">
              <a:lnSpc>
                <a:spcPct val="150000"/>
              </a:lnSpc>
              <a:spcBef>
                <a:spcPct val="0"/>
              </a:spcBef>
              <a:spcAft>
                <a:spcPct val="0"/>
              </a:spcAft>
              <a:buClr>
                <a:srgbClr val="FF0000"/>
              </a:buClr>
              <a:buFont typeface="Wingdings" panose="05000000000000000000" pitchFamily="2" charset="2"/>
              <a:buChar char="§"/>
            </a:pPr>
            <a:r>
              <a:rPr lang="pl-PL" altLang="ru-RU" dirty="0">
                <a:solidFill>
                  <a:schemeClr val="tx1"/>
                </a:solidFill>
                <a:latin typeface="IBM Plex Sans" panose="020B0503050203000203" pitchFamily="34" charset="0"/>
              </a:rPr>
              <a:t>@Lob (BLOB) can be lazy</a:t>
            </a:r>
          </a:p>
          <a:p>
            <a:pPr marL="326231" indent="-285750" eaLnBrk="0" fontAlgn="base" hangingPunct="0">
              <a:lnSpc>
                <a:spcPct val="150000"/>
              </a:lnSpc>
              <a:spcBef>
                <a:spcPct val="0"/>
              </a:spcBef>
              <a:spcAft>
                <a:spcPct val="0"/>
              </a:spcAft>
              <a:buClr>
                <a:srgbClr val="FF0000"/>
              </a:buClr>
              <a:buFont typeface="Wingdings" panose="05000000000000000000" pitchFamily="2" charset="2"/>
              <a:buChar char="§"/>
            </a:pPr>
            <a:r>
              <a:rPr lang="pl-PL" altLang="ru-RU" dirty="0">
                <a:solidFill>
                  <a:schemeClr val="tx1"/>
                </a:solidFill>
                <a:latin typeface="IBM Plex Sans" panose="020B0503050203000203" pitchFamily="34" charset="0"/>
              </a:rPr>
              <a:t>JPA feature - Change lazy to eager fetching</a:t>
            </a:r>
          </a:p>
          <a:p>
            <a:pPr marL="633413" lvl="1" indent="-285750" eaLnBrk="0" fontAlgn="base" hangingPunct="0">
              <a:lnSpc>
                <a:spcPct val="150000"/>
              </a:lnSpc>
              <a:spcBef>
                <a:spcPct val="0"/>
              </a:spcBef>
              <a:spcAft>
                <a:spcPct val="0"/>
              </a:spcAft>
              <a:buClr>
                <a:srgbClr val="FF0000"/>
              </a:buClr>
              <a:buFont typeface="Wingdings" panose="05000000000000000000" pitchFamily="2" charset="2"/>
              <a:buChar char="§"/>
            </a:pPr>
            <a:r>
              <a:rPr lang="pl-PL" altLang="ru-RU" dirty="0">
                <a:solidFill>
                  <a:schemeClr val="tx1"/>
                </a:solidFill>
                <a:latin typeface="IBM Plex Sans" panose="020B0503050203000203" pitchFamily="34" charset="0"/>
              </a:rPr>
              <a:t>Attribute on annotation</a:t>
            </a:r>
          </a:p>
          <a:p>
            <a:pPr marL="633413" lvl="1" indent="-285750" eaLnBrk="0" fontAlgn="base" hangingPunct="0">
              <a:lnSpc>
                <a:spcPct val="150000"/>
              </a:lnSpc>
              <a:spcBef>
                <a:spcPct val="0"/>
              </a:spcBef>
              <a:spcAft>
                <a:spcPct val="0"/>
              </a:spcAft>
              <a:buClr>
                <a:srgbClr val="FF0000"/>
              </a:buClr>
              <a:buFont typeface="Wingdings" panose="05000000000000000000" pitchFamily="2" charset="2"/>
              <a:buChar char="§"/>
            </a:pPr>
            <a:r>
              <a:rPr lang="pl-PL" altLang="ru-RU" dirty="0">
                <a:solidFill>
                  <a:schemeClr val="tx1"/>
                </a:solidFill>
                <a:latin typeface="IBM Plex Sans" panose="020B0503050203000203" pitchFamily="34" charset="0"/>
              </a:rPr>
              <a:t>Using special keyword in JPQL/Criteria API when joining</a:t>
            </a:r>
          </a:p>
          <a:p>
            <a:pPr marL="633413" lvl="1" indent="-285750" eaLnBrk="0" fontAlgn="base" hangingPunct="0">
              <a:lnSpc>
                <a:spcPct val="150000"/>
              </a:lnSpc>
              <a:spcBef>
                <a:spcPct val="0"/>
              </a:spcBef>
              <a:spcAft>
                <a:spcPct val="0"/>
              </a:spcAft>
              <a:buClr>
                <a:srgbClr val="FF0000"/>
              </a:buClr>
              <a:buFont typeface="Wingdings" panose="05000000000000000000" pitchFamily="2" charset="2"/>
              <a:buChar char="§"/>
            </a:pPr>
            <a:r>
              <a:rPr lang="pl-PL" altLang="ru-RU" dirty="0">
                <a:solidFill>
                  <a:schemeClr val="tx1"/>
                </a:solidFill>
                <a:latin typeface="IBM Plex Sans" panose="020B0503050203000203" pitchFamily="34" charset="0"/>
              </a:rPr>
              <a:t>EntityGraph support</a:t>
            </a:r>
          </a:p>
          <a:p>
            <a:pPr marL="559594" lvl="1" indent="-257175" eaLnBrk="0" fontAlgn="base" hangingPunct="0">
              <a:lnSpc>
                <a:spcPct val="150000"/>
              </a:lnSpc>
              <a:spcBef>
                <a:spcPct val="0"/>
              </a:spcBef>
              <a:spcAft>
                <a:spcPct val="0"/>
              </a:spcAft>
              <a:buClrTx/>
              <a:buFont typeface="Arial" panose="020B0604020202020204" pitchFamily="34" charset="0"/>
              <a:buChar char="•"/>
            </a:pPr>
            <a:endParaRPr lang="pl-PL" altLang="ru-RU" dirty="0">
              <a:solidFill>
                <a:schemeClr val="tx1"/>
              </a:solidFill>
              <a:latin typeface="Arial" panose="020B0604020202020204" pitchFamily="34" charset="0"/>
            </a:endParaRPr>
          </a:p>
          <a:p>
            <a:pPr eaLnBrk="0" fontAlgn="base" hangingPunct="0">
              <a:lnSpc>
                <a:spcPct val="150000"/>
              </a:lnSpc>
              <a:spcBef>
                <a:spcPct val="0"/>
              </a:spcBef>
              <a:spcAft>
                <a:spcPct val="0"/>
              </a:spcAft>
              <a:buClrTx/>
            </a:pPr>
            <a:endParaRPr lang="ru-RU" altLang="ru-RU" sz="1800" dirty="0">
              <a:solidFill>
                <a:schemeClr val="tx1"/>
              </a:solidFill>
              <a:latin typeface="Arial" panose="020B0604020202020204" pitchFamily="34" charset="0"/>
            </a:endParaRPr>
          </a:p>
        </p:txBody>
      </p:sp>
      <p:sp>
        <p:nvSpPr>
          <p:cNvPr id="6" name="Google Shape;162;p21">
            <a:extLst>
              <a:ext uri="{FF2B5EF4-FFF2-40B4-BE49-F238E27FC236}">
                <a16:creationId xmlns:a16="http://schemas.microsoft.com/office/drawing/2014/main" id="{A2CF19A0-DB70-469C-8978-730DC1942E78}"/>
              </a:ext>
            </a:extLst>
          </p:cNvPr>
          <p:cNvSpPr txBox="1"/>
          <p:nvPr/>
        </p:nvSpPr>
        <p:spPr>
          <a:xfrm>
            <a:off x="556006" y="780676"/>
            <a:ext cx="5930846" cy="446254"/>
          </a:xfrm>
          <a:prstGeom prst="rect">
            <a:avLst/>
          </a:prstGeom>
          <a:noFill/>
          <a:ln>
            <a:noFill/>
          </a:ln>
        </p:spPr>
        <p:txBody>
          <a:bodyPr spcFirstLastPara="1" wrap="square" lIns="0" tIns="68569" rIns="0" bIns="68569" anchor="t" anchorCtr="0">
            <a:spAutoFit/>
          </a:bodyPr>
          <a:lstStyle/>
          <a:p>
            <a:r>
              <a:rPr lang="pl-PL" sz="2000" dirty="0" err="1">
                <a:solidFill>
                  <a:schemeClr val="tx1"/>
                </a:solidFill>
                <a:latin typeface="IBM Plex Serif Light"/>
                <a:ea typeface="IBM Plex Serif Light"/>
                <a:cs typeface="IBM Plex Serif Light"/>
                <a:sym typeface="IBM Plex Serif Light"/>
              </a:rPr>
              <a:t>Example</a:t>
            </a:r>
            <a:r>
              <a:rPr lang="pl-PL" sz="2000" dirty="0">
                <a:solidFill>
                  <a:schemeClr val="tx1"/>
                </a:solidFill>
                <a:latin typeface="IBM Plex Serif Light"/>
                <a:ea typeface="IBM Plex Serif Light"/>
                <a:cs typeface="IBM Plex Serif Light"/>
                <a:sym typeface="IBM Plex Serif Light"/>
              </a:rPr>
              <a:t>: </a:t>
            </a:r>
            <a:r>
              <a:rPr lang="pl-PL" sz="2000" dirty="0" err="1">
                <a:solidFill>
                  <a:schemeClr val="tx1"/>
                </a:solidFill>
                <a:latin typeface="IBM Plex Serif Light"/>
                <a:ea typeface="IBM Plex Serif Light"/>
                <a:cs typeface="IBM Plex Serif Light"/>
                <a:sym typeface="IBM Plex Serif Light"/>
              </a:rPr>
              <a:t>classic</a:t>
            </a:r>
            <a:r>
              <a:rPr lang="pl-PL" sz="2000" dirty="0">
                <a:solidFill>
                  <a:schemeClr val="tx1"/>
                </a:solidFill>
                <a:latin typeface="IBM Plex Serif Light"/>
                <a:ea typeface="IBM Plex Serif Light"/>
                <a:cs typeface="IBM Plex Serif Light"/>
                <a:sym typeface="IBM Plex Serif Light"/>
              </a:rPr>
              <a:t> </a:t>
            </a:r>
            <a:r>
              <a:rPr lang="pl-PL" sz="2000" dirty="0" err="1">
                <a:solidFill>
                  <a:schemeClr val="tx1"/>
                </a:solidFill>
                <a:latin typeface="IBM Plex Serif Light"/>
                <a:ea typeface="IBM Plex Serif Light"/>
                <a:cs typeface="IBM Plex Serif Light"/>
                <a:sym typeface="IBM Plex Serif Light"/>
              </a:rPr>
              <a:t>example</a:t>
            </a:r>
            <a:r>
              <a:rPr lang="pl-PL" sz="2000" dirty="0">
                <a:solidFill>
                  <a:schemeClr val="tx1"/>
                </a:solidFill>
                <a:latin typeface="IBM Plex Serif Light"/>
                <a:ea typeface="IBM Plex Serif Light"/>
                <a:cs typeface="IBM Plex Serif Light"/>
                <a:sym typeface="IBM Plex Serif Light"/>
              </a:rPr>
              <a:t> with JPA</a:t>
            </a:r>
            <a:endParaRPr sz="2000" dirty="0">
              <a:solidFill>
                <a:schemeClr val="tx1"/>
              </a:solidFill>
              <a:latin typeface="IBM Plex Serif Light"/>
              <a:ea typeface="IBM Plex Serif Light"/>
              <a:cs typeface="IBM Plex Serif Light"/>
              <a:sym typeface="IBM Plex Serif Light"/>
            </a:endParaRPr>
          </a:p>
        </p:txBody>
      </p:sp>
      <p:sp>
        <p:nvSpPr>
          <p:cNvPr id="7" name="object 3">
            <a:extLst>
              <a:ext uri="{FF2B5EF4-FFF2-40B4-BE49-F238E27FC236}">
                <a16:creationId xmlns:a16="http://schemas.microsoft.com/office/drawing/2014/main" id="{E018705B-DD88-4190-8097-E7C0B557407B}"/>
              </a:ext>
            </a:extLst>
          </p:cNvPr>
          <p:cNvSpPr txBox="1"/>
          <p:nvPr/>
        </p:nvSpPr>
        <p:spPr>
          <a:xfrm>
            <a:off x="556006" y="515620"/>
            <a:ext cx="1196975" cy="121828"/>
          </a:xfrm>
          <a:prstGeom prst="rect">
            <a:avLst/>
          </a:prstGeom>
        </p:spPr>
        <p:txBody>
          <a:bodyPr vert="horz" wrap="square" lIns="0" tIns="6350" rIns="0" bIns="0" rtlCol="0">
            <a:spAutoFit/>
          </a:bodyPr>
          <a:lstStyle/>
          <a:p>
            <a:pPr marL="6350">
              <a:spcBef>
                <a:spcPts val="50"/>
              </a:spcBef>
            </a:pPr>
            <a:r>
              <a:rPr sz="750" b="1" spc="-8" dirty="0">
                <a:solidFill>
                  <a:srgbClr val="EB3D26"/>
                </a:solidFill>
                <a:latin typeface="IBM Plex Sans Light" panose="020B0403050203000203" pitchFamily="34" charset="0"/>
                <a:cs typeface="IBMPlexSans-Medium"/>
              </a:rPr>
              <a:t>iTechArt</a:t>
            </a:r>
            <a:r>
              <a:rPr sz="750" b="1" spc="-13" dirty="0">
                <a:solidFill>
                  <a:srgbClr val="EB3D26"/>
                </a:solidFill>
                <a:latin typeface="IBM Plex Sans Light" panose="020B0403050203000203" pitchFamily="34" charset="0"/>
                <a:cs typeface="IBMPlexSans-Medium"/>
              </a:rPr>
              <a:t> </a:t>
            </a:r>
            <a:r>
              <a:rPr sz="750" b="1" spc="-5" dirty="0">
                <a:solidFill>
                  <a:srgbClr val="EB3D26"/>
                </a:solidFill>
                <a:latin typeface="IBM Plex Sans Light" panose="020B0403050203000203" pitchFamily="34" charset="0"/>
                <a:cs typeface="IBMPlexSans-Medium"/>
              </a:rPr>
              <a:t>Poland</a:t>
            </a:r>
            <a:endParaRPr sz="750" b="1" dirty="0">
              <a:latin typeface="IBM Plex Sans Light" panose="020B0403050203000203" pitchFamily="34" charset="0"/>
              <a:cs typeface="IBMPlexSans-Medium"/>
            </a:endParaRPr>
          </a:p>
        </p:txBody>
      </p:sp>
    </p:spTree>
    <p:extLst>
      <p:ext uri="{BB962C8B-B14F-4D97-AF65-F5344CB8AC3E}">
        <p14:creationId xmlns:p14="http://schemas.microsoft.com/office/powerpoint/2010/main" val="19360350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2F4F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BBF9A6-65BA-4DE0-A5E3-84AA58A1D3E7}"/>
              </a:ext>
            </a:extLst>
          </p:cNvPr>
          <p:cNvSpPr>
            <a:spLocks noGrp="1"/>
          </p:cNvSpPr>
          <p:nvPr>
            <p:ph type="title"/>
          </p:nvPr>
        </p:nvSpPr>
        <p:spPr>
          <a:xfrm>
            <a:off x="2359555" y="1850565"/>
            <a:ext cx="5263072" cy="429525"/>
          </a:xfrm>
        </p:spPr>
        <p:txBody>
          <a:bodyPr>
            <a:noAutofit/>
          </a:bodyPr>
          <a:lstStyle/>
          <a:p>
            <a:r>
              <a:rPr lang="pl-PL" sz="3600" b="1" dirty="0">
                <a:solidFill>
                  <a:srgbClr val="EB3D26"/>
                </a:solidFill>
                <a:latin typeface="IBM Plex Serif Light"/>
                <a:ea typeface="IBM Plex Serif Light"/>
                <a:cs typeface="IBM Plex Serif Light"/>
                <a:sym typeface="IBM Plex Serif Light"/>
              </a:rPr>
              <a:t>How about security?</a:t>
            </a:r>
            <a:endParaRPr lang="ru-RU" sz="3600" b="1" dirty="0"/>
          </a:p>
        </p:txBody>
      </p:sp>
      <p:sp>
        <p:nvSpPr>
          <p:cNvPr id="3" name="object 11">
            <a:extLst>
              <a:ext uri="{FF2B5EF4-FFF2-40B4-BE49-F238E27FC236}">
                <a16:creationId xmlns:a16="http://schemas.microsoft.com/office/drawing/2014/main" id="{97F43385-6084-4AC2-A3A7-BF4EED3B5685}"/>
              </a:ext>
            </a:extLst>
          </p:cNvPr>
          <p:cNvSpPr/>
          <p:nvPr/>
        </p:nvSpPr>
        <p:spPr>
          <a:xfrm flipV="1">
            <a:off x="2366185" y="2510195"/>
            <a:ext cx="4411629" cy="61555"/>
          </a:xfrm>
          <a:custGeom>
            <a:avLst/>
            <a:gdLst/>
            <a:ahLst/>
            <a:cxnLst/>
            <a:rect l="l" t="t" r="r" b="b"/>
            <a:pathLst>
              <a:path w="3486784">
                <a:moveTo>
                  <a:pt x="0" y="0"/>
                </a:moveTo>
                <a:lnTo>
                  <a:pt x="3486645" y="0"/>
                </a:lnTo>
              </a:path>
            </a:pathLst>
          </a:custGeom>
          <a:ln w="28575">
            <a:solidFill>
              <a:schemeClr val="accent2"/>
            </a:solidFill>
          </a:ln>
        </p:spPr>
        <p:txBody>
          <a:bodyPr wrap="square" lIns="0" tIns="0" rIns="0" bIns="0" rtlCol="0"/>
          <a:lstStyle/>
          <a:p>
            <a:endParaRPr/>
          </a:p>
        </p:txBody>
      </p:sp>
    </p:spTree>
    <p:extLst>
      <p:ext uri="{BB962C8B-B14F-4D97-AF65-F5344CB8AC3E}">
        <p14:creationId xmlns:p14="http://schemas.microsoft.com/office/powerpoint/2010/main" val="38847624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278116DE-89C7-47D8-95F2-B90E25B60B78}"/>
              </a:ext>
            </a:extLst>
          </p:cNvPr>
          <p:cNvSpPr>
            <a:spLocks noChangeArrowheads="1"/>
          </p:cNvSpPr>
          <p:nvPr/>
        </p:nvSpPr>
        <p:spPr bwMode="auto">
          <a:xfrm>
            <a:off x="978380" y="1193669"/>
            <a:ext cx="5969583" cy="3958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eaLnBrk="0" fontAlgn="base" hangingPunct="0">
              <a:lnSpc>
                <a:spcPct val="120000"/>
              </a:lnSpc>
              <a:spcBef>
                <a:spcPct val="0"/>
              </a:spcBef>
              <a:spcAft>
                <a:spcPct val="0"/>
              </a:spcAft>
              <a:buClrTx/>
            </a:pPr>
            <a:r>
              <a:rPr lang="en-US" altLang="ru-RU" sz="1600" dirty="0">
                <a:solidFill>
                  <a:srgbClr val="37474F"/>
                </a:solidFill>
                <a:latin typeface="Roboto Mono" charset="0"/>
                <a:ea typeface="Times New Roman" panose="02020603050405020304" pitchFamily="18" charset="0"/>
                <a:cs typeface="Courier New" panose="02070309020205020404" pitchFamily="49" charset="0"/>
              </a:rPr>
              <a:t>     </a:t>
            </a:r>
            <a:r>
              <a:rPr lang="en-US" altLang="ru-RU" dirty="0">
                <a:solidFill>
                  <a:srgbClr val="37474F"/>
                </a:solidFill>
                <a:latin typeface="IBM Plex Sans" panose="020B0503050203000203" pitchFamily="34" charset="0"/>
                <a:ea typeface="Times New Roman" panose="02020603050405020304" pitchFamily="18" charset="0"/>
                <a:cs typeface="Courier New" panose="02070309020205020404" pitchFamily="49" charset="0"/>
              </a:rPr>
              <a:t>@MessageMapping(</a:t>
            </a:r>
            <a:r>
              <a:rPr lang="en-US" altLang="ru-RU" dirty="0">
                <a:solidFill>
                  <a:srgbClr val="388E3C"/>
                </a:solidFill>
                <a:latin typeface="IBM Plex Sans" panose="020B0503050203000203" pitchFamily="34" charset="0"/>
                <a:ea typeface="Times New Roman" panose="02020603050405020304" pitchFamily="18" charset="0"/>
                <a:cs typeface="Courier New" panose="02070309020205020404" pitchFamily="49" charset="0"/>
              </a:rPr>
              <a:t>"/chats/{id}"</a:t>
            </a:r>
            <a:r>
              <a:rPr lang="en-US" altLang="ru-RU" dirty="0">
                <a:solidFill>
                  <a:srgbClr val="37474F"/>
                </a:solidFill>
                <a:latin typeface="IBM Plex Sans" panose="020B0503050203000203" pitchFamily="34" charset="0"/>
                <a:ea typeface="Times New Roman" panose="02020603050405020304" pitchFamily="18" charset="0"/>
                <a:cs typeface="Courier New" panose="02070309020205020404" pitchFamily="49" charset="0"/>
              </a:rPr>
              <a:t>)</a:t>
            </a:r>
          </a:p>
          <a:p>
            <a:pPr eaLnBrk="0" fontAlgn="base" hangingPunct="0">
              <a:lnSpc>
                <a:spcPct val="120000"/>
              </a:lnSpc>
              <a:spcBef>
                <a:spcPct val="0"/>
              </a:spcBef>
              <a:spcAft>
                <a:spcPct val="0"/>
              </a:spcAft>
              <a:buClrTx/>
            </a:pPr>
            <a:r>
              <a:rPr lang="en-US" altLang="ru-RU" dirty="0">
                <a:solidFill>
                  <a:srgbClr val="37474F"/>
                </a:solidFill>
                <a:latin typeface="IBM Plex Sans" panose="020B0503050203000203" pitchFamily="34" charset="0"/>
                <a:ea typeface="Times New Roman" panose="02020603050405020304" pitchFamily="18" charset="0"/>
                <a:cs typeface="Courier New" panose="02070309020205020404" pitchFamily="49" charset="0"/>
              </a:rPr>
              <a:t>     </a:t>
            </a:r>
            <a:r>
              <a:rPr lang="en-US" altLang="ru-RU" dirty="0">
                <a:solidFill>
                  <a:srgbClr val="3F51B5"/>
                </a:solidFill>
                <a:latin typeface="IBM Plex Sans" panose="020B0503050203000203" pitchFamily="34" charset="0"/>
                <a:ea typeface="Times New Roman" panose="02020603050405020304" pitchFamily="18" charset="0"/>
                <a:cs typeface="Courier New" panose="02070309020205020404" pitchFamily="49" charset="0"/>
              </a:rPr>
              <a:t>public</a:t>
            </a:r>
            <a:r>
              <a:rPr lang="en-US" altLang="ru-RU" dirty="0">
                <a:solidFill>
                  <a:srgbClr val="37474F"/>
                </a:solidFill>
                <a:latin typeface="IBM Plex Sans" panose="020B0503050203000203" pitchFamily="34" charset="0"/>
                <a:ea typeface="Times New Roman" panose="02020603050405020304" pitchFamily="18" charset="0"/>
                <a:cs typeface="Courier New" panose="02070309020205020404" pitchFamily="49" charset="0"/>
              </a:rPr>
              <a:t> </a:t>
            </a:r>
            <a:r>
              <a:rPr lang="en-US" altLang="ru-RU" dirty="0">
                <a:solidFill>
                  <a:srgbClr val="9C27B0"/>
                </a:solidFill>
                <a:latin typeface="IBM Plex Sans" panose="020B0503050203000203" pitchFamily="34" charset="0"/>
                <a:ea typeface="Times New Roman" panose="02020603050405020304" pitchFamily="18" charset="0"/>
                <a:cs typeface="Courier New" panose="02070309020205020404" pitchFamily="49" charset="0"/>
              </a:rPr>
              <a:t>Message</a:t>
            </a:r>
            <a:r>
              <a:rPr lang="en-US" altLang="ru-RU" dirty="0">
                <a:solidFill>
                  <a:srgbClr val="37474F"/>
                </a:solidFill>
                <a:latin typeface="IBM Plex Sans" panose="020B0503050203000203" pitchFamily="34" charset="0"/>
                <a:ea typeface="Times New Roman" panose="02020603050405020304" pitchFamily="18" charset="0"/>
                <a:cs typeface="Courier New" panose="02070309020205020404" pitchFamily="49" charset="0"/>
              </a:rPr>
              <a:t> </a:t>
            </a:r>
            <a:r>
              <a:rPr lang="en-US" altLang="ru-RU" dirty="0" err="1">
                <a:solidFill>
                  <a:srgbClr val="37474F"/>
                </a:solidFill>
                <a:latin typeface="IBM Plex Sans" panose="020B0503050203000203" pitchFamily="34" charset="0"/>
                <a:ea typeface="Times New Roman" panose="02020603050405020304" pitchFamily="18" charset="0"/>
                <a:cs typeface="Courier New" panose="02070309020205020404" pitchFamily="49" charset="0"/>
              </a:rPr>
              <a:t>addMessage</a:t>
            </a:r>
            <a:r>
              <a:rPr lang="en-US" altLang="ru-RU" dirty="0">
                <a:solidFill>
                  <a:srgbClr val="37474F"/>
                </a:solidFill>
                <a:latin typeface="IBM Plex Sans" panose="020B0503050203000203" pitchFamily="34" charset="0"/>
                <a:ea typeface="Times New Roman" panose="02020603050405020304" pitchFamily="18" charset="0"/>
                <a:cs typeface="Courier New" panose="02070309020205020404" pitchFamily="49" charset="0"/>
              </a:rPr>
              <a:t>(</a:t>
            </a:r>
            <a:endParaRPr lang="pl-PL" altLang="ru-RU" dirty="0">
              <a:solidFill>
                <a:srgbClr val="37474F"/>
              </a:solidFill>
              <a:latin typeface="IBM Plex Sans" panose="020B0503050203000203" pitchFamily="34" charset="0"/>
              <a:ea typeface="Times New Roman" panose="02020603050405020304" pitchFamily="18" charset="0"/>
              <a:cs typeface="Courier New" panose="02070309020205020404" pitchFamily="49" charset="0"/>
            </a:endParaRPr>
          </a:p>
          <a:p>
            <a:pPr eaLnBrk="0" fontAlgn="base" hangingPunct="0">
              <a:lnSpc>
                <a:spcPct val="120000"/>
              </a:lnSpc>
              <a:spcBef>
                <a:spcPct val="0"/>
              </a:spcBef>
              <a:spcAft>
                <a:spcPct val="0"/>
              </a:spcAft>
              <a:buClrTx/>
            </a:pPr>
            <a:r>
              <a:rPr lang="pl-PL" altLang="ru-RU" dirty="0">
                <a:solidFill>
                  <a:srgbClr val="37474F"/>
                </a:solidFill>
                <a:latin typeface="IBM Plex Sans" panose="020B0503050203000203" pitchFamily="34" charset="0"/>
                <a:ea typeface="Times New Roman" panose="02020603050405020304" pitchFamily="18" charset="0"/>
                <a:cs typeface="Courier New" panose="02070309020205020404" pitchFamily="49" charset="0"/>
              </a:rPr>
              <a:t>	</a:t>
            </a:r>
            <a:r>
              <a:rPr lang="en-US" altLang="ru-RU" dirty="0">
                <a:solidFill>
                  <a:srgbClr val="37474F"/>
                </a:solidFill>
                <a:latin typeface="IBM Plex Sans" panose="020B0503050203000203" pitchFamily="34" charset="0"/>
                <a:ea typeface="Times New Roman" panose="02020603050405020304" pitchFamily="18" charset="0"/>
                <a:cs typeface="Courier New" panose="02070309020205020404" pitchFamily="49" charset="0"/>
              </a:rPr>
              <a:t>@DestinationVariable(</a:t>
            </a:r>
            <a:r>
              <a:rPr lang="en-US" altLang="ru-RU" dirty="0">
                <a:solidFill>
                  <a:srgbClr val="388E3C"/>
                </a:solidFill>
                <a:latin typeface="IBM Plex Sans" panose="020B0503050203000203" pitchFamily="34" charset="0"/>
                <a:ea typeface="Times New Roman" panose="02020603050405020304" pitchFamily="18" charset="0"/>
                <a:cs typeface="Courier New" panose="02070309020205020404" pitchFamily="49" charset="0"/>
              </a:rPr>
              <a:t>"id"</a:t>
            </a:r>
            <a:r>
              <a:rPr lang="en-US" altLang="ru-RU" dirty="0">
                <a:solidFill>
                  <a:srgbClr val="37474F"/>
                </a:solidFill>
                <a:latin typeface="IBM Plex Sans" panose="020B0503050203000203" pitchFamily="34" charset="0"/>
                <a:ea typeface="Times New Roman" panose="02020603050405020304" pitchFamily="18" charset="0"/>
                <a:cs typeface="Courier New" panose="02070309020205020404" pitchFamily="49" charset="0"/>
              </a:rPr>
              <a:t>) </a:t>
            </a:r>
            <a:r>
              <a:rPr lang="en-US" altLang="ru-RU" dirty="0">
                <a:solidFill>
                  <a:srgbClr val="3F51B5"/>
                </a:solidFill>
                <a:latin typeface="IBM Plex Sans" panose="020B0503050203000203" pitchFamily="34" charset="0"/>
                <a:ea typeface="Times New Roman" panose="02020603050405020304" pitchFamily="18" charset="0"/>
                <a:cs typeface="Courier New" panose="02070309020205020404" pitchFamily="49" charset="0"/>
              </a:rPr>
              <a:t>int</a:t>
            </a:r>
            <a:r>
              <a:rPr lang="en-US" altLang="ru-RU" dirty="0">
                <a:solidFill>
                  <a:srgbClr val="37474F"/>
                </a:solidFill>
                <a:latin typeface="IBM Plex Sans" panose="020B0503050203000203" pitchFamily="34" charset="0"/>
                <a:ea typeface="Times New Roman" panose="02020603050405020304" pitchFamily="18" charset="0"/>
                <a:cs typeface="Courier New" panose="02070309020205020404" pitchFamily="49" charset="0"/>
              </a:rPr>
              <a:t> </a:t>
            </a:r>
            <a:r>
              <a:rPr lang="en-US" altLang="ru-RU" dirty="0" err="1">
                <a:solidFill>
                  <a:srgbClr val="37474F"/>
                </a:solidFill>
                <a:latin typeface="IBM Plex Sans" panose="020B0503050203000203" pitchFamily="34" charset="0"/>
                <a:ea typeface="Times New Roman" panose="02020603050405020304" pitchFamily="18" charset="0"/>
                <a:cs typeface="Courier New" panose="02070309020205020404" pitchFamily="49" charset="0"/>
              </a:rPr>
              <a:t>chatId</a:t>
            </a:r>
            <a:r>
              <a:rPr lang="en-US" altLang="ru-RU" dirty="0">
                <a:solidFill>
                  <a:srgbClr val="37474F"/>
                </a:solidFill>
                <a:latin typeface="IBM Plex Sans" panose="020B0503050203000203" pitchFamily="34" charset="0"/>
                <a:ea typeface="Times New Roman" panose="02020603050405020304" pitchFamily="18" charset="0"/>
                <a:cs typeface="Courier New" panose="02070309020205020404" pitchFamily="49" charset="0"/>
              </a:rPr>
              <a:t>,</a:t>
            </a:r>
          </a:p>
          <a:p>
            <a:pPr eaLnBrk="0" fontAlgn="base" hangingPunct="0">
              <a:lnSpc>
                <a:spcPct val="120000"/>
              </a:lnSpc>
              <a:spcBef>
                <a:spcPct val="0"/>
              </a:spcBef>
              <a:spcAft>
                <a:spcPct val="0"/>
              </a:spcAft>
              <a:buClrTx/>
            </a:pPr>
            <a:r>
              <a:rPr lang="pl-PL" altLang="ru-RU" dirty="0">
                <a:solidFill>
                  <a:srgbClr val="37474F"/>
                </a:solidFill>
                <a:latin typeface="IBM Plex Sans" panose="020B0503050203000203" pitchFamily="34" charset="0"/>
                <a:ea typeface="Times New Roman" panose="02020603050405020304" pitchFamily="18" charset="0"/>
                <a:cs typeface="Courier New" panose="02070309020205020404" pitchFamily="49" charset="0"/>
              </a:rPr>
              <a:t>	</a:t>
            </a:r>
            <a:r>
              <a:rPr lang="en-US" altLang="ru-RU" dirty="0">
                <a:solidFill>
                  <a:srgbClr val="37474F"/>
                </a:solidFill>
                <a:latin typeface="IBM Plex Sans" panose="020B0503050203000203" pitchFamily="34" charset="0"/>
                <a:ea typeface="Times New Roman" panose="02020603050405020304" pitchFamily="18" charset="0"/>
                <a:cs typeface="Courier New" panose="02070309020205020404" pitchFamily="49" charset="0"/>
              </a:rPr>
              <a:t>@Header(</a:t>
            </a:r>
            <a:r>
              <a:rPr lang="en-US" altLang="ru-RU" dirty="0">
                <a:solidFill>
                  <a:srgbClr val="388E3C"/>
                </a:solidFill>
                <a:latin typeface="IBM Plex Sans" panose="020B0503050203000203" pitchFamily="34" charset="0"/>
                <a:ea typeface="Times New Roman" panose="02020603050405020304" pitchFamily="18" charset="0"/>
                <a:cs typeface="Courier New" panose="02070309020205020404" pitchFamily="49" charset="0"/>
              </a:rPr>
              <a:t>"simpSessionId"</a:t>
            </a:r>
            <a:r>
              <a:rPr lang="en-US" altLang="ru-RU" dirty="0">
                <a:solidFill>
                  <a:srgbClr val="37474F"/>
                </a:solidFill>
                <a:latin typeface="IBM Plex Sans" panose="020B0503050203000203" pitchFamily="34" charset="0"/>
                <a:ea typeface="Times New Roman" panose="02020603050405020304" pitchFamily="18" charset="0"/>
                <a:cs typeface="Courier New" panose="02070309020205020404" pitchFamily="49" charset="0"/>
              </a:rPr>
              <a:t>) </a:t>
            </a:r>
            <a:r>
              <a:rPr lang="en-US" altLang="ru-RU" dirty="0">
                <a:solidFill>
                  <a:srgbClr val="9C27B0"/>
                </a:solidFill>
                <a:latin typeface="IBM Plex Sans" panose="020B0503050203000203" pitchFamily="34" charset="0"/>
                <a:ea typeface="Times New Roman" panose="02020603050405020304" pitchFamily="18" charset="0"/>
                <a:cs typeface="Courier New" panose="02070309020205020404" pitchFamily="49" charset="0"/>
              </a:rPr>
              <a:t>String</a:t>
            </a:r>
            <a:r>
              <a:rPr lang="en-US" altLang="ru-RU" dirty="0">
                <a:solidFill>
                  <a:srgbClr val="37474F"/>
                </a:solidFill>
                <a:latin typeface="IBM Plex Sans" panose="020B0503050203000203" pitchFamily="34" charset="0"/>
                <a:ea typeface="Times New Roman" panose="02020603050405020304" pitchFamily="18" charset="0"/>
                <a:cs typeface="Courier New" panose="02070309020205020404" pitchFamily="49" charset="0"/>
              </a:rPr>
              <a:t> </a:t>
            </a:r>
            <a:r>
              <a:rPr lang="en-US" altLang="ru-RU" dirty="0" err="1">
                <a:solidFill>
                  <a:srgbClr val="37474F"/>
                </a:solidFill>
                <a:latin typeface="IBM Plex Sans" panose="020B0503050203000203" pitchFamily="34" charset="0"/>
                <a:ea typeface="Times New Roman" panose="02020603050405020304" pitchFamily="18" charset="0"/>
                <a:cs typeface="Courier New" panose="02070309020205020404" pitchFamily="49" charset="0"/>
              </a:rPr>
              <a:t>sessionId</a:t>
            </a:r>
            <a:r>
              <a:rPr lang="en-US" altLang="ru-RU" dirty="0">
                <a:solidFill>
                  <a:srgbClr val="37474F"/>
                </a:solidFill>
                <a:latin typeface="IBM Plex Sans" panose="020B0503050203000203" pitchFamily="34" charset="0"/>
                <a:ea typeface="Times New Roman" panose="02020603050405020304" pitchFamily="18" charset="0"/>
                <a:cs typeface="Courier New" panose="02070309020205020404" pitchFamily="49" charset="0"/>
              </a:rPr>
              <a:t>,                              </a:t>
            </a:r>
          </a:p>
          <a:p>
            <a:pPr eaLnBrk="0" fontAlgn="base" hangingPunct="0">
              <a:lnSpc>
                <a:spcPct val="120000"/>
              </a:lnSpc>
              <a:spcBef>
                <a:spcPct val="0"/>
              </a:spcBef>
              <a:spcAft>
                <a:spcPct val="0"/>
              </a:spcAft>
              <a:buClrTx/>
            </a:pPr>
            <a:r>
              <a:rPr lang="pl-PL" altLang="ru-RU" dirty="0">
                <a:solidFill>
                  <a:srgbClr val="9C27B0"/>
                </a:solidFill>
                <a:latin typeface="IBM Plex Sans" panose="020B0503050203000203" pitchFamily="34" charset="0"/>
                <a:ea typeface="Times New Roman" panose="02020603050405020304" pitchFamily="18" charset="0"/>
                <a:cs typeface="Courier New" panose="02070309020205020404" pitchFamily="49" charset="0"/>
              </a:rPr>
              <a:t>	</a:t>
            </a:r>
            <a:r>
              <a:rPr lang="en-US" altLang="ru-RU" dirty="0">
                <a:solidFill>
                  <a:srgbClr val="9C27B0"/>
                </a:solidFill>
                <a:latin typeface="IBM Plex Sans" panose="020B0503050203000203" pitchFamily="34" charset="0"/>
                <a:ea typeface="Times New Roman" panose="02020603050405020304" pitchFamily="18" charset="0"/>
                <a:cs typeface="Courier New" panose="02070309020205020404" pitchFamily="49" charset="0"/>
              </a:rPr>
              <a:t>String</a:t>
            </a:r>
            <a:r>
              <a:rPr lang="en-US" altLang="ru-RU" dirty="0">
                <a:solidFill>
                  <a:srgbClr val="37474F"/>
                </a:solidFill>
                <a:latin typeface="IBM Plex Sans" panose="020B0503050203000203" pitchFamily="34" charset="0"/>
                <a:ea typeface="Times New Roman" panose="02020603050405020304" pitchFamily="18" charset="0"/>
                <a:cs typeface="Courier New" panose="02070309020205020404" pitchFamily="49" charset="0"/>
              </a:rPr>
              <a:t> msg) {</a:t>
            </a:r>
          </a:p>
          <a:p>
            <a:pPr eaLnBrk="0" fontAlgn="base" hangingPunct="0">
              <a:lnSpc>
                <a:spcPct val="120000"/>
              </a:lnSpc>
              <a:spcBef>
                <a:spcPct val="0"/>
              </a:spcBef>
              <a:spcAft>
                <a:spcPct val="0"/>
              </a:spcAft>
              <a:buClrTx/>
            </a:pPr>
            <a:r>
              <a:rPr lang="en-US" altLang="ru-RU" dirty="0">
                <a:solidFill>
                  <a:srgbClr val="37474F"/>
                </a:solidFill>
                <a:latin typeface="IBM Plex Sans" panose="020B0503050203000203" pitchFamily="34" charset="0"/>
                <a:ea typeface="Times New Roman" panose="02020603050405020304" pitchFamily="18" charset="0"/>
                <a:cs typeface="Courier New" panose="02070309020205020404" pitchFamily="49" charset="0"/>
              </a:rPr>
              <a:t>        </a:t>
            </a:r>
            <a:r>
              <a:rPr lang="en-US" altLang="ru-RU" dirty="0">
                <a:solidFill>
                  <a:srgbClr val="3F51B5"/>
                </a:solidFill>
                <a:latin typeface="IBM Plex Sans" panose="020B0503050203000203" pitchFamily="34" charset="0"/>
                <a:ea typeface="Times New Roman" panose="02020603050405020304" pitchFamily="18" charset="0"/>
                <a:cs typeface="Courier New" panose="02070309020205020404" pitchFamily="49" charset="0"/>
              </a:rPr>
              <a:t>if</a:t>
            </a:r>
            <a:r>
              <a:rPr lang="en-US" altLang="ru-RU" dirty="0">
                <a:solidFill>
                  <a:srgbClr val="37474F"/>
                </a:solidFill>
                <a:latin typeface="IBM Plex Sans" panose="020B0503050203000203" pitchFamily="34" charset="0"/>
                <a:ea typeface="Times New Roman" panose="02020603050405020304" pitchFamily="18" charset="0"/>
                <a:cs typeface="Courier New" panose="02070309020205020404" pitchFamily="49" charset="0"/>
              </a:rPr>
              <a:t> (</a:t>
            </a:r>
            <a:r>
              <a:rPr lang="en-US" altLang="ru-RU" dirty="0" err="1">
                <a:solidFill>
                  <a:srgbClr val="37474F"/>
                </a:solidFill>
                <a:latin typeface="IBM Plex Sans" panose="020B0503050203000203" pitchFamily="34" charset="0"/>
                <a:ea typeface="Times New Roman" panose="02020603050405020304" pitchFamily="18" charset="0"/>
                <a:cs typeface="Courier New" panose="02070309020205020404" pitchFamily="49" charset="0"/>
              </a:rPr>
              <a:t>msg.toLowerCase</a:t>
            </a:r>
            <a:r>
              <a:rPr lang="en-US" altLang="ru-RU" dirty="0">
                <a:solidFill>
                  <a:srgbClr val="37474F"/>
                </a:solidFill>
                <a:latin typeface="IBM Plex Sans" panose="020B0503050203000203" pitchFamily="34" charset="0"/>
                <a:ea typeface="Times New Roman" panose="02020603050405020304" pitchFamily="18" charset="0"/>
                <a:cs typeface="Courier New" panose="02070309020205020404" pitchFamily="49" charset="0"/>
              </a:rPr>
              <a:t>().contains(</a:t>
            </a:r>
            <a:r>
              <a:rPr lang="en-US" altLang="ru-RU" dirty="0">
                <a:solidFill>
                  <a:srgbClr val="388E3C"/>
                </a:solidFill>
                <a:latin typeface="IBM Plex Sans" panose="020B0503050203000203" pitchFamily="34" charset="0"/>
                <a:ea typeface="Times New Roman" panose="02020603050405020304" pitchFamily="18" charset="0"/>
                <a:cs typeface="Courier New" panose="02070309020205020404" pitchFamily="49" charset="0"/>
              </a:rPr>
              <a:t>"NFT"</a:t>
            </a:r>
            <a:r>
              <a:rPr lang="en-US" altLang="ru-RU" dirty="0">
                <a:solidFill>
                  <a:srgbClr val="37474F"/>
                </a:solidFill>
                <a:latin typeface="IBM Plex Sans" panose="020B0503050203000203" pitchFamily="34" charset="0"/>
                <a:ea typeface="Times New Roman" panose="02020603050405020304" pitchFamily="18" charset="0"/>
                <a:cs typeface="Courier New" panose="02070309020205020404" pitchFamily="49" charset="0"/>
              </a:rPr>
              <a:t>)) {            </a:t>
            </a:r>
          </a:p>
          <a:p>
            <a:pPr eaLnBrk="0" fontAlgn="base" hangingPunct="0">
              <a:lnSpc>
                <a:spcPct val="120000"/>
              </a:lnSpc>
              <a:spcBef>
                <a:spcPct val="0"/>
              </a:spcBef>
              <a:spcAft>
                <a:spcPct val="0"/>
              </a:spcAft>
              <a:buClrTx/>
            </a:pPr>
            <a:r>
              <a:rPr lang="en-US" altLang="ru-RU" dirty="0">
                <a:solidFill>
                  <a:srgbClr val="37474F"/>
                </a:solidFill>
                <a:latin typeface="IBM Plex Sans" panose="020B0503050203000203" pitchFamily="34" charset="0"/>
                <a:ea typeface="Times New Roman" panose="02020603050405020304" pitchFamily="18" charset="0"/>
                <a:cs typeface="Courier New" panose="02070309020205020404" pitchFamily="49" charset="0"/>
              </a:rPr>
              <a:t>                 </a:t>
            </a:r>
            <a:r>
              <a:rPr lang="en-US" altLang="ru-RU" dirty="0" err="1">
                <a:solidFill>
                  <a:srgbClr val="37474F"/>
                </a:solidFill>
                <a:latin typeface="IBM Plex Sans" panose="020B0503050203000203" pitchFamily="34" charset="0"/>
                <a:ea typeface="Times New Roman" panose="02020603050405020304" pitchFamily="18" charset="0"/>
                <a:cs typeface="Courier New" panose="02070309020205020404" pitchFamily="49" charset="0"/>
              </a:rPr>
              <a:t>tpl.convertAndSendToUser</a:t>
            </a:r>
            <a:r>
              <a:rPr lang="en-US" altLang="ru-RU" dirty="0">
                <a:solidFill>
                  <a:srgbClr val="37474F"/>
                </a:solidFill>
                <a:latin typeface="IBM Plex Sans" panose="020B0503050203000203" pitchFamily="34" charset="0"/>
                <a:ea typeface="Times New Roman" panose="02020603050405020304" pitchFamily="18" charset="0"/>
                <a:cs typeface="Courier New" panose="02070309020205020404" pitchFamily="49" charset="0"/>
              </a:rPr>
              <a:t>(</a:t>
            </a:r>
            <a:r>
              <a:rPr lang="en-US" altLang="ru-RU" dirty="0" err="1">
                <a:solidFill>
                  <a:srgbClr val="37474F"/>
                </a:solidFill>
                <a:latin typeface="IBM Plex Sans" panose="020B0503050203000203" pitchFamily="34" charset="0"/>
                <a:ea typeface="Times New Roman" panose="02020603050405020304" pitchFamily="18" charset="0"/>
                <a:cs typeface="Courier New" panose="02070309020205020404" pitchFamily="49" charset="0"/>
              </a:rPr>
              <a:t>sessionId</a:t>
            </a:r>
            <a:r>
              <a:rPr lang="en-US" altLang="ru-RU" dirty="0">
                <a:solidFill>
                  <a:srgbClr val="37474F"/>
                </a:solidFill>
                <a:latin typeface="IBM Plex Sans" panose="020B0503050203000203" pitchFamily="34" charset="0"/>
                <a:ea typeface="Times New Roman" panose="02020603050405020304" pitchFamily="18" charset="0"/>
                <a:cs typeface="Courier New" panose="02070309020205020404" pitchFamily="49" charset="0"/>
              </a:rPr>
              <a:t>, </a:t>
            </a:r>
            <a:r>
              <a:rPr lang="en-US" altLang="ru-RU" dirty="0">
                <a:solidFill>
                  <a:srgbClr val="388E3C"/>
                </a:solidFill>
                <a:latin typeface="IBM Plex Sans" panose="020B0503050203000203" pitchFamily="34" charset="0"/>
                <a:ea typeface="Times New Roman" panose="02020603050405020304" pitchFamily="18" charset="0"/>
                <a:cs typeface="Courier New" panose="02070309020205020404" pitchFamily="49" charset="0"/>
              </a:rPr>
              <a:t>"/topic/chats/"</a:t>
            </a:r>
            <a:r>
              <a:rPr lang="en-US" altLang="ru-RU" dirty="0">
                <a:solidFill>
                  <a:srgbClr val="37474F"/>
                </a:solidFill>
                <a:latin typeface="IBM Plex Sans" panose="020B0503050203000203" pitchFamily="34" charset="0"/>
                <a:ea typeface="Times New Roman" panose="02020603050405020304" pitchFamily="18" charset="0"/>
                <a:cs typeface="Courier New" panose="02070309020205020404" pitchFamily="49" charset="0"/>
              </a:rPr>
              <a:t> + </a:t>
            </a:r>
            <a:r>
              <a:rPr lang="en-US" altLang="ru-RU" dirty="0" err="1">
                <a:solidFill>
                  <a:srgbClr val="37474F"/>
                </a:solidFill>
                <a:latin typeface="IBM Plex Sans" panose="020B0503050203000203" pitchFamily="34" charset="0"/>
                <a:ea typeface="Times New Roman" panose="02020603050405020304" pitchFamily="18" charset="0"/>
                <a:cs typeface="Courier New" panose="02070309020205020404" pitchFamily="49" charset="0"/>
              </a:rPr>
              <a:t>chatId</a:t>
            </a:r>
            <a:r>
              <a:rPr lang="en-US" altLang="ru-RU" dirty="0">
                <a:solidFill>
                  <a:srgbClr val="37474F"/>
                </a:solidFill>
                <a:latin typeface="IBM Plex Sans" panose="020B0503050203000203" pitchFamily="34" charset="0"/>
                <a:ea typeface="Times New Roman" panose="02020603050405020304" pitchFamily="18" charset="0"/>
                <a:cs typeface="Courier New" panose="02070309020205020404" pitchFamily="49" charset="0"/>
              </a:rPr>
              <a:t>,  </a:t>
            </a:r>
          </a:p>
          <a:p>
            <a:pPr eaLnBrk="0" fontAlgn="base" hangingPunct="0">
              <a:lnSpc>
                <a:spcPct val="120000"/>
              </a:lnSpc>
              <a:spcBef>
                <a:spcPct val="0"/>
              </a:spcBef>
              <a:spcAft>
                <a:spcPct val="0"/>
              </a:spcAft>
              <a:buClrTx/>
            </a:pPr>
            <a:r>
              <a:rPr lang="en-US" altLang="ru-RU" dirty="0">
                <a:solidFill>
                  <a:srgbClr val="37474F"/>
                </a:solidFill>
                <a:latin typeface="IBM Plex Sans" panose="020B0503050203000203" pitchFamily="34" charset="0"/>
                <a:ea typeface="Times New Roman" panose="02020603050405020304" pitchFamily="18" charset="0"/>
                <a:cs typeface="Courier New" panose="02070309020205020404" pitchFamily="49" charset="0"/>
              </a:rPr>
              <a:t>                                                             </a:t>
            </a:r>
            <a:r>
              <a:rPr lang="en-US" altLang="ru-RU" dirty="0">
                <a:solidFill>
                  <a:srgbClr val="388E3C"/>
                </a:solidFill>
                <a:latin typeface="IBM Plex Sans" panose="020B0503050203000203" pitchFamily="34" charset="0"/>
                <a:ea typeface="Times New Roman" panose="02020603050405020304" pitchFamily="18" charset="0"/>
                <a:cs typeface="Courier New" panose="02070309020205020404" pitchFamily="49" charset="0"/>
              </a:rPr>
              <a:t>“choose another topic"</a:t>
            </a:r>
            <a:r>
              <a:rPr lang="en-US" altLang="ru-RU" dirty="0">
                <a:solidFill>
                  <a:srgbClr val="37474F"/>
                </a:solidFill>
                <a:latin typeface="IBM Plex Sans" panose="020B0503050203000203" pitchFamily="34" charset="0"/>
                <a:ea typeface="Times New Roman" panose="02020603050405020304" pitchFamily="18" charset="0"/>
                <a:cs typeface="Courier New" panose="02070309020205020404" pitchFamily="49" charset="0"/>
              </a:rPr>
              <a:t>);</a:t>
            </a:r>
          </a:p>
          <a:p>
            <a:pPr eaLnBrk="0" fontAlgn="base" hangingPunct="0">
              <a:lnSpc>
                <a:spcPct val="120000"/>
              </a:lnSpc>
              <a:spcBef>
                <a:spcPct val="0"/>
              </a:spcBef>
              <a:spcAft>
                <a:spcPct val="0"/>
              </a:spcAft>
              <a:buClrTx/>
            </a:pPr>
            <a:r>
              <a:rPr lang="en-US" altLang="ru-RU" dirty="0">
                <a:solidFill>
                  <a:srgbClr val="37474F"/>
                </a:solidFill>
                <a:latin typeface="IBM Plex Sans" panose="020B0503050203000203" pitchFamily="34" charset="0"/>
                <a:ea typeface="Times New Roman" panose="02020603050405020304" pitchFamily="18" charset="0"/>
                <a:cs typeface="Courier New" panose="02070309020205020404" pitchFamily="49" charset="0"/>
              </a:rPr>
              <a:t>                 </a:t>
            </a:r>
            <a:r>
              <a:rPr lang="en-US" altLang="ru-RU" dirty="0">
                <a:solidFill>
                  <a:srgbClr val="3F51B5"/>
                </a:solidFill>
                <a:latin typeface="IBM Plex Sans" panose="020B0503050203000203" pitchFamily="34" charset="0"/>
                <a:ea typeface="Times New Roman" panose="02020603050405020304" pitchFamily="18" charset="0"/>
                <a:cs typeface="Courier New" panose="02070309020205020404" pitchFamily="49" charset="0"/>
              </a:rPr>
              <a:t>return</a:t>
            </a:r>
            <a:r>
              <a:rPr lang="en-US" altLang="ru-RU" dirty="0">
                <a:solidFill>
                  <a:srgbClr val="37474F"/>
                </a:solidFill>
                <a:latin typeface="IBM Plex Sans" panose="020B0503050203000203" pitchFamily="34" charset="0"/>
                <a:ea typeface="Times New Roman" panose="02020603050405020304" pitchFamily="18" charset="0"/>
                <a:cs typeface="Courier New" panose="02070309020205020404" pitchFamily="49" charset="0"/>
              </a:rPr>
              <a:t> </a:t>
            </a:r>
            <a:r>
              <a:rPr lang="en-US" altLang="ru-RU" dirty="0">
                <a:solidFill>
                  <a:srgbClr val="3F51B5"/>
                </a:solidFill>
                <a:latin typeface="IBM Plex Sans" panose="020B0503050203000203" pitchFamily="34" charset="0"/>
                <a:ea typeface="Times New Roman" panose="02020603050405020304" pitchFamily="18" charset="0"/>
                <a:cs typeface="Courier New" panose="02070309020205020404" pitchFamily="49" charset="0"/>
              </a:rPr>
              <a:t>null</a:t>
            </a:r>
            <a:r>
              <a:rPr lang="en-US" altLang="ru-RU" dirty="0">
                <a:solidFill>
                  <a:srgbClr val="37474F"/>
                </a:solidFill>
                <a:latin typeface="IBM Plex Sans" panose="020B0503050203000203" pitchFamily="34" charset="0"/>
                <a:ea typeface="Times New Roman" panose="02020603050405020304" pitchFamily="18" charset="0"/>
                <a:cs typeface="Courier New" panose="02070309020205020404" pitchFamily="49" charset="0"/>
              </a:rPr>
              <a:t>;</a:t>
            </a:r>
          </a:p>
          <a:p>
            <a:pPr eaLnBrk="0" fontAlgn="base" hangingPunct="0">
              <a:lnSpc>
                <a:spcPct val="120000"/>
              </a:lnSpc>
              <a:spcBef>
                <a:spcPct val="0"/>
              </a:spcBef>
              <a:spcAft>
                <a:spcPct val="0"/>
              </a:spcAft>
              <a:buClrTx/>
            </a:pPr>
            <a:r>
              <a:rPr lang="en-US" altLang="ru-RU" dirty="0">
                <a:solidFill>
                  <a:srgbClr val="37474F"/>
                </a:solidFill>
                <a:latin typeface="IBM Plex Sans" panose="020B0503050203000203" pitchFamily="34" charset="0"/>
                <a:ea typeface="Times New Roman" panose="02020603050405020304" pitchFamily="18" charset="0"/>
                <a:cs typeface="Courier New" panose="02070309020205020404" pitchFamily="49" charset="0"/>
              </a:rPr>
              <a:t>        } </a:t>
            </a:r>
            <a:r>
              <a:rPr lang="en-US" altLang="ru-RU" dirty="0">
                <a:solidFill>
                  <a:srgbClr val="3F51B5"/>
                </a:solidFill>
                <a:latin typeface="IBM Plex Sans" panose="020B0503050203000203" pitchFamily="34" charset="0"/>
                <a:ea typeface="Times New Roman" panose="02020603050405020304" pitchFamily="18" charset="0"/>
                <a:cs typeface="Courier New" panose="02070309020205020404" pitchFamily="49" charset="0"/>
              </a:rPr>
              <a:t>else</a:t>
            </a:r>
            <a:r>
              <a:rPr lang="en-US" altLang="ru-RU" dirty="0">
                <a:solidFill>
                  <a:srgbClr val="37474F"/>
                </a:solidFill>
                <a:latin typeface="IBM Plex Sans" panose="020B0503050203000203" pitchFamily="34" charset="0"/>
                <a:ea typeface="Times New Roman" panose="02020603050405020304" pitchFamily="18" charset="0"/>
                <a:cs typeface="Courier New" panose="02070309020205020404" pitchFamily="49" charset="0"/>
              </a:rPr>
              <a:t> {  </a:t>
            </a:r>
          </a:p>
          <a:p>
            <a:pPr eaLnBrk="0" fontAlgn="base" hangingPunct="0">
              <a:lnSpc>
                <a:spcPct val="120000"/>
              </a:lnSpc>
              <a:spcBef>
                <a:spcPct val="0"/>
              </a:spcBef>
              <a:spcAft>
                <a:spcPct val="0"/>
              </a:spcAft>
              <a:buClrTx/>
            </a:pPr>
            <a:r>
              <a:rPr lang="en-US" altLang="ru-RU" dirty="0">
                <a:solidFill>
                  <a:srgbClr val="37474F"/>
                </a:solidFill>
                <a:latin typeface="IBM Plex Sans" panose="020B0503050203000203" pitchFamily="34" charset="0"/>
                <a:ea typeface="Times New Roman" panose="02020603050405020304" pitchFamily="18" charset="0"/>
                <a:cs typeface="Courier New" panose="02070309020205020404" pitchFamily="49" charset="0"/>
              </a:rPr>
              <a:t>                 </a:t>
            </a:r>
            <a:r>
              <a:rPr lang="en-US" altLang="ru-RU" dirty="0" err="1">
                <a:solidFill>
                  <a:srgbClr val="37474F"/>
                </a:solidFill>
                <a:latin typeface="IBM Plex Sans" panose="020B0503050203000203" pitchFamily="34" charset="0"/>
                <a:ea typeface="Times New Roman" panose="02020603050405020304" pitchFamily="18" charset="0"/>
                <a:cs typeface="Courier New" panose="02070309020205020404" pitchFamily="49" charset="0"/>
              </a:rPr>
              <a:t>chatRepo.addMessages</a:t>
            </a:r>
            <a:r>
              <a:rPr lang="en-US" altLang="ru-RU" dirty="0">
                <a:solidFill>
                  <a:srgbClr val="37474F"/>
                </a:solidFill>
                <a:latin typeface="IBM Plex Sans" panose="020B0503050203000203" pitchFamily="34" charset="0"/>
                <a:ea typeface="Times New Roman" panose="02020603050405020304" pitchFamily="18" charset="0"/>
                <a:cs typeface="Courier New" panose="02070309020205020404" pitchFamily="49" charset="0"/>
              </a:rPr>
              <a:t>(</a:t>
            </a:r>
            <a:r>
              <a:rPr lang="en-US" altLang="ru-RU" dirty="0" err="1">
                <a:solidFill>
                  <a:srgbClr val="37474F"/>
                </a:solidFill>
                <a:latin typeface="IBM Plex Sans" panose="020B0503050203000203" pitchFamily="34" charset="0"/>
                <a:ea typeface="Times New Roman" panose="02020603050405020304" pitchFamily="18" charset="0"/>
                <a:cs typeface="Courier New" panose="02070309020205020404" pitchFamily="49" charset="0"/>
              </a:rPr>
              <a:t>chatId</a:t>
            </a:r>
            <a:r>
              <a:rPr lang="en-US" altLang="ru-RU" dirty="0">
                <a:solidFill>
                  <a:srgbClr val="37474F"/>
                </a:solidFill>
                <a:latin typeface="IBM Plex Sans" panose="020B0503050203000203" pitchFamily="34" charset="0"/>
                <a:ea typeface="Times New Roman" panose="02020603050405020304" pitchFamily="18" charset="0"/>
                <a:cs typeface="Courier New" panose="02070309020205020404" pitchFamily="49" charset="0"/>
              </a:rPr>
              <a:t>, </a:t>
            </a:r>
            <a:r>
              <a:rPr lang="en-US" altLang="ru-RU" dirty="0">
                <a:solidFill>
                  <a:srgbClr val="3F51B5"/>
                </a:solidFill>
                <a:latin typeface="IBM Plex Sans" panose="020B0503050203000203" pitchFamily="34" charset="0"/>
                <a:ea typeface="Times New Roman" panose="02020603050405020304" pitchFamily="18" charset="0"/>
                <a:cs typeface="Courier New" panose="02070309020205020404" pitchFamily="49" charset="0"/>
              </a:rPr>
              <a:t>new</a:t>
            </a:r>
            <a:r>
              <a:rPr lang="en-US" altLang="ru-RU" dirty="0">
                <a:solidFill>
                  <a:srgbClr val="37474F"/>
                </a:solidFill>
                <a:latin typeface="IBM Plex Sans" panose="020B0503050203000203" pitchFamily="34" charset="0"/>
                <a:ea typeface="Times New Roman" panose="02020603050405020304" pitchFamily="18" charset="0"/>
                <a:cs typeface="Courier New" panose="02070309020205020404" pitchFamily="49" charset="0"/>
              </a:rPr>
              <a:t> </a:t>
            </a:r>
            <a:r>
              <a:rPr lang="en-US" altLang="ru-RU" dirty="0">
                <a:solidFill>
                  <a:srgbClr val="9C27B0"/>
                </a:solidFill>
                <a:latin typeface="IBM Plex Sans" panose="020B0503050203000203" pitchFamily="34" charset="0"/>
                <a:ea typeface="Times New Roman" panose="02020603050405020304" pitchFamily="18" charset="0"/>
                <a:cs typeface="Courier New" panose="02070309020205020404" pitchFamily="49" charset="0"/>
              </a:rPr>
              <a:t>Message</a:t>
            </a:r>
            <a:r>
              <a:rPr lang="en-US" altLang="ru-RU" dirty="0">
                <a:solidFill>
                  <a:srgbClr val="37474F"/>
                </a:solidFill>
                <a:latin typeface="IBM Plex Sans" panose="020B0503050203000203" pitchFamily="34" charset="0"/>
                <a:ea typeface="Times New Roman" panose="02020603050405020304" pitchFamily="18" charset="0"/>
                <a:cs typeface="Courier New" panose="02070309020205020404" pitchFamily="49" charset="0"/>
              </a:rPr>
              <a:t>(msg));        </a:t>
            </a:r>
          </a:p>
          <a:p>
            <a:pPr eaLnBrk="0" fontAlgn="base" hangingPunct="0">
              <a:lnSpc>
                <a:spcPct val="120000"/>
              </a:lnSpc>
              <a:spcBef>
                <a:spcPct val="0"/>
              </a:spcBef>
              <a:spcAft>
                <a:spcPct val="0"/>
              </a:spcAft>
              <a:buClrTx/>
            </a:pPr>
            <a:r>
              <a:rPr lang="en-US" altLang="ru-RU" dirty="0">
                <a:solidFill>
                  <a:srgbClr val="37474F"/>
                </a:solidFill>
                <a:latin typeface="IBM Plex Sans" panose="020B0503050203000203" pitchFamily="34" charset="0"/>
                <a:ea typeface="Times New Roman" panose="02020603050405020304" pitchFamily="18" charset="0"/>
                <a:cs typeface="Courier New" panose="02070309020205020404" pitchFamily="49" charset="0"/>
              </a:rPr>
              <a:t>                 </a:t>
            </a:r>
            <a:r>
              <a:rPr lang="en-US" altLang="ru-RU" dirty="0">
                <a:solidFill>
                  <a:srgbClr val="3F51B5"/>
                </a:solidFill>
                <a:latin typeface="IBM Plex Sans" panose="020B0503050203000203" pitchFamily="34" charset="0"/>
                <a:ea typeface="Times New Roman" panose="02020603050405020304" pitchFamily="18" charset="0"/>
                <a:cs typeface="Courier New" panose="02070309020205020404" pitchFamily="49" charset="0"/>
              </a:rPr>
              <a:t>return</a:t>
            </a:r>
            <a:r>
              <a:rPr lang="en-US" altLang="ru-RU" dirty="0">
                <a:solidFill>
                  <a:srgbClr val="37474F"/>
                </a:solidFill>
                <a:latin typeface="IBM Plex Sans" panose="020B0503050203000203" pitchFamily="34" charset="0"/>
                <a:ea typeface="Times New Roman" panose="02020603050405020304" pitchFamily="18" charset="0"/>
                <a:cs typeface="Courier New" panose="02070309020205020404" pitchFamily="49" charset="0"/>
              </a:rPr>
              <a:t> </a:t>
            </a:r>
            <a:r>
              <a:rPr lang="en-US" altLang="ru-RU" dirty="0">
                <a:solidFill>
                  <a:srgbClr val="3F51B5"/>
                </a:solidFill>
                <a:latin typeface="IBM Plex Sans" panose="020B0503050203000203" pitchFamily="34" charset="0"/>
                <a:ea typeface="Times New Roman" panose="02020603050405020304" pitchFamily="18" charset="0"/>
                <a:cs typeface="Courier New" panose="02070309020205020404" pitchFamily="49" charset="0"/>
              </a:rPr>
              <a:t>new</a:t>
            </a:r>
            <a:r>
              <a:rPr lang="en-US" altLang="ru-RU" dirty="0">
                <a:solidFill>
                  <a:srgbClr val="37474F"/>
                </a:solidFill>
                <a:latin typeface="IBM Plex Sans" panose="020B0503050203000203" pitchFamily="34" charset="0"/>
                <a:ea typeface="Times New Roman" panose="02020603050405020304" pitchFamily="18" charset="0"/>
                <a:cs typeface="Courier New" panose="02070309020205020404" pitchFamily="49" charset="0"/>
              </a:rPr>
              <a:t> </a:t>
            </a:r>
            <a:r>
              <a:rPr lang="en-US" altLang="ru-RU" dirty="0">
                <a:solidFill>
                  <a:srgbClr val="9C27B0"/>
                </a:solidFill>
                <a:latin typeface="IBM Plex Sans" panose="020B0503050203000203" pitchFamily="34" charset="0"/>
                <a:ea typeface="Times New Roman" panose="02020603050405020304" pitchFamily="18" charset="0"/>
                <a:cs typeface="Courier New" panose="02070309020205020404" pitchFamily="49" charset="0"/>
              </a:rPr>
              <a:t>Message</a:t>
            </a:r>
            <a:r>
              <a:rPr lang="en-US" altLang="ru-RU" dirty="0">
                <a:solidFill>
                  <a:srgbClr val="37474F"/>
                </a:solidFill>
                <a:latin typeface="IBM Plex Sans" panose="020B0503050203000203" pitchFamily="34" charset="0"/>
                <a:ea typeface="Times New Roman" panose="02020603050405020304" pitchFamily="18" charset="0"/>
                <a:cs typeface="Courier New" panose="02070309020205020404" pitchFamily="49" charset="0"/>
              </a:rPr>
              <a:t>(msg);    </a:t>
            </a:r>
          </a:p>
          <a:p>
            <a:pPr eaLnBrk="0" fontAlgn="base" hangingPunct="0">
              <a:lnSpc>
                <a:spcPct val="120000"/>
              </a:lnSpc>
              <a:spcBef>
                <a:spcPct val="0"/>
              </a:spcBef>
              <a:spcAft>
                <a:spcPct val="0"/>
              </a:spcAft>
              <a:buClrTx/>
            </a:pPr>
            <a:r>
              <a:rPr lang="en-US" altLang="ru-RU" dirty="0">
                <a:solidFill>
                  <a:srgbClr val="37474F"/>
                </a:solidFill>
                <a:latin typeface="IBM Plex Sans" panose="020B0503050203000203" pitchFamily="34" charset="0"/>
                <a:ea typeface="Times New Roman" panose="02020603050405020304" pitchFamily="18" charset="0"/>
                <a:cs typeface="Courier New" panose="02070309020205020404" pitchFamily="49" charset="0"/>
              </a:rPr>
              <a:t>        </a:t>
            </a:r>
            <a:r>
              <a:rPr lang="ru-RU" altLang="ru-RU" dirty="0">
                <a:solidFill>
                  <a:srgbClr val="37474F"/>
                </a:solidFill>
                <a:latin typeface="IBM Plex Sans" panose="020B0503050203000203" pitchFamily="34" charset="0"/>
                <a:ea typeface="Times New Roman" panose="02020603050405020304" pitchFamily="18" charset="0"/>
                <a:cs typeface="Courier New" panose="02070309020205020404" pitchFamily="49" charset="0"/>
              </a:rPr>
              <a:t>}</a:t>
            </a:r>
            <a:endParaRPr lang="en-US" altLang="ru-RU" dirty="0">
              <a:solidFill>
                <a:srgbClr val="37474F"/>
              </a:solidFill>
              <a:latin typeface="IBM Plex Sans" panose="020B0503050203000203" pitchFamily="34" charset="0"/>
              <a:ea typeface="Times New Roman" panose="02020603050405020304" pitchFamily="18" charset="0"/>
              <a:cs typeface="Courier New" panose="02070309020205020404" pitchFamily="49" charset="0"/>
            </a:endParaRPr>
          </a:p>
          <a:p>
            <a:pPr eaLnBrk="0" fontAlgn="base" hangingPunct="0">
              <a:lnSpc>
                <a:spcPct val="120000"/>
              </a:lnSpc>
              <a:spcBef>
                <a:spcPct val="0"/>
              </a:spcBef>
              <a:spcAft>
                <a:spcPct val="0"/>
              </a:spcAft>
              <a:buClrTx/>
            </a:pPr>
            <a:r>
              <a:rPr lang="en-US" altLang="ru-RU" dirty="0">
                <a:solidFill>
                  <a:srgbClr val="37474F"/>
                </a:solidFill>
                <a:latin typeface="IBM Plex Sans" panose="020B0503050203000203" pitchFamily="34" charset="0"/>
                <a:ea typeface="Times New Roman" panose="02020603050405020304" pitchFamily="18" charset="0"/>
                <a:cs typeface="Courier New" panose="02070309020205020404" pitchFamily="49" charset="0"/>
              </a:rPr>
              <a:t>     </a:t>
            </a:r>
            <a:r>
              <a:rPr lang="ru-RU" altLang="ru-RU" dirty="0">
                <a:solidFill>
                  <a:srgbClr val="37474F"/>
                </a:solidFill>
                <a:latin typeface="IBM Plex Sans" panose="020B0503050203000203" pitchFamily="34" charset="0"/>
                <a:ea typeface="Times New Roman" panose="02020603050405020304" pitchFamily="18" charset="0"/>
                <a:cs typeface="Courier New" panose="02070309020205020404" pitchFamily="49" charset="0"/>
              </a:rPr>
              <a:t>}</a:t>
            </a:r>
            <a:r>
              <a:rPr lang="ru-RU" altLang="ru-RU" sz="600" dirty="0">
                <a:solidFill>
                  <a:schemeClr val="tx1"/>
                </a:solidFill>
                <a:latin typeface="IBM Plex Sans" panose="020B0503050203000203" pitchFamily="34" charset="0"/>
              </a:rPr>
              <a:t> </a:t>
            </a:r>
            <a:endParaRPr lang="ru-RU" altLang="ru-RU" sz="1600" dirty="0">
              <a:solidFill>
                <a:schemeClr val="tx1"/>
              </a:solidFill>
              <a:latin typeface="IBM Plex Sans" panose="020B0503050203000203" pitchFamily="34" charset="0"/>
            </a:endParaRPr>
          </a:p>
          <a:p>
            <a:pPr eaLnBrk="0" fontAlgn="base" hangingPunct="0">
              <a:lnSpc>
                <a:spcPct val="120000"/>
              </a:lnSpc>
              <a:spcBef>
                <a:spcPct val="0"/>
              </a:spcBef>
              <a:spcAft>
                <a:spcPct val="0"/>
              </a:spcAft>
              <a:buClrTx/>
            </a:pPr>
            <a:endParaRPr lang="ru-RU" altLang="ru-RU" sz="1800" dirty="0">
              <a:solidFill>
                <a:schemeClr val="tx1"/>
              </a:solidFill>
              <a:latin typeface="Arial" panose="020B0604020202020204" pitchFamily="34" charset="0"/>
            </a:endParaRPr>
          </a:p>
        </p:txBody>
      </p:sp>
      <p:sp>
        <p:nvSpPr>
          <p:cNvPr id="2" name="Title 1">
            <a:extLst>
              <a:ext uri="{FF2B5EF4-FFF2-40B4-BE49-F238E27FC236}">
                <a16:creationId xmlns:a16="http://schemas.microsoft.com/office/drawing/2014/main" id="{48BBF9A6-65BA-4DE0-A5E3-84AA58A1D3E7}"/>
              </a:ext>
            </a:extLst>
          </p:cNvPr>
          <p:cNvSpPr>
            <a:spLocks noGrp="1"/>
          </p:cNvSpPr>
          <p:nvPr>
            <p:ph type="title"/>
          </p:nvPr>
        </p:nvSpPr>
        <p:spPr>
          <a:xfrm>
            <a:off x="426886" y="374469"/>
            <a:ext cx="6390450" cy="429525"/>
          </a:xfrm>
        </p:spPr>
        <p:txBody>
          <a:bodyPr>
            <a:noAutofit/>
          </a:bodyPr>
          <a:lstStyle/>
          <a:p>
            <a:r>
              <a:rPr lang="pl-PL" sz="2000" dirty="0">
                <a:solidFill>
                  <a:schemeClr val="tx1"/>
                </a:solidFill>
                <a:latin typeface="IBM Plex Serif Light"/>
                <a:ea typeface="IBM Plex Serif Light"/>
                <a:cs typeface="IBM Plex Serif Light"/>
                <a:sym typeface="IBM Plex Serif Light"/>
              </a:rPr>
              <a:t>Example: </a:t>
            </a:r>
            <a:r>
              <a:rPr lang="en-US" sz="2000" dirty="0">
                <a:solidFill>
                  <a:schemeClr val="tx1"/>
                </a:solidFill>
                <a:latin typeface="IBM Plex Serif Light"/>
                <a:ea typeface="IBM Plex Serif Light"/>
                <a:cs typeface="IBM Plex Serif Light"/>
                <a:sym typeface="IBM Plex Serif Light"/>
              </a:rPr>
              <a:t>Spring </a:t>
            </a:r>
            <a:r>
              <a:rPr lang="en-US" sz="2000" dirty="0" err="1">
                <a:solidFill>
                  <a:schemeClr val="tx1"/>
                </a:solidFill>
                <a:latin typeface="IBM Plex Serif Light"/>
                <a:ea typeface="IBM Plex Serif Light"/>
                <a:cs typeface="IBM Plex Serif Light"/>
                <a:sym typeface="IBM Plex Serif Light"/>
              </a:rPr>
              <a:t>Websockets</a:t>
            </a:r>
            <a:r>
              <a:rPr lang="en-US" sz="2000" dirty="0">
                <a:solidFill>
                  <a:schemeClr val="tx1"/>
                </a:solidFill>
                <a:latin typeface="IBM Plex Serif Light"/>
                <a:ea typeface="IBM Plex Serif Light"/>
                <a:cs typeface="IBM Plex Serif Light"/>
                <a:sym typeface="IBM Plex Serif Light"/>
              </a:rPr>
              <a:t>  - </a:t>
            </a:r>
            <a:r>
              <a:rPr lang="pl-PL" sz="2000" dirty="0">
                <a:solidFill>
                  <a:schemeClr val="tx1"/>
                </a:solidFill>
                <a:latin typeface="IBM Plex Serif Light"/>
                <a:ea typeface="IBM Plex Serif Light"/>
                <a:cs typeface="IBM Plex Serif Light"/>
                <a:sym typeface="IBM Plex Serif Light"/>
              </a:rPr>
              <a:t>Beginner</a:t>
            </a:r>
            <a:endParaRPr lang="ru-RU" sz="2000" dirty="0">
              <a:solidFill>
                <a:schemeClr val="tx1"/>
              </a:solidFill>
            </a:endParaRPr>
          </a:p>
        </p:txBody>
      </p:sp>
      <p:sp>
        <p:nvSpPr>
          <p:cNvPr id="7" name="Arrow: Right 6">
            <a:extLst>
              <a:ext uri="{FF2B5EF4-FFF2-40B4-BE49-F238E27FC236}">
                <a16:creationId xmlns:a16="http://schemas.microsoft.com/office/drawing/2014/main" id="{EF5CDDDE-8DFC-4541-BE1D-85014FE672B3}"/>
              </a:ext>
            </a:extLst>
          </p:cNvPr>
          <p:cNvSpPr/>
          <p:nvPr/>
        </p:nvSpPr>
        <p:spPr>
          <a:xfrm rot="12937939">
            <a:off x="2328422" y="4471446"/>
            <a:ext cx="535507" cy="190617"/>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050">
              <a:ln w="0"/>
              <a:solidFill>
                <a:schemeClr val="tx1"/>
              </a:solidFill>
              <a:effectLst>
                <a:outerShdw blurRad="38100" dist="19050" dir="2700000" algn="tl" rotWithShape="0">
                  <a:schemeClr val="dk1">
                    <a:alpha val="40000"/>
                  </a:schemeClr>
                </a:outerShdw>
              </a:effectLst>
            </a:endParaRPr>
          </a:p>
        </p:txBody>
      </p:sp>
      <p:sp>
        <p:nvSpPr>
          <p:cNvPr id="8" name="TextBox 7">
            <a:extLst>
              <a:ext uri="{FF2B5EF4-FFF2-40B4-BE49-F238E27FC236}">
                <a16:creationId xmlns:a16="http://schemas.microsoft.com/office/drawing/2014/main" id="{B7001631-1B97-4209-89E5-66097FAB4818}"/>
              </a:ext>
            </a:extLst>
          </p:cNvPr>
          <p:cNvSpPr txBox="1"/>
          <p:nvPr/>
        </p:nvSpPr>
        <p:spPr>
          <a:xfrm>
            <a:off x="2869324" y="4654765"/>
            <a:ext cx="2553904" cy="276999"/>
          </a:xfrm>
          <a:prstGeom prst="rect">
            <a:avLst/>
          </a:prstGeom>
          <a:noFill/>
          <a:effectLst/>
        </p:spPr>
        <p:txBody>
          <a:bodyPr wrap="none" rtlCol="0">
            <a:spAutoFit/>
          </a:bodyPr>
          <a:lstStyle/>
          <a:p>
            <a:r>
              <a:rPr lang="pl-PL" sz="1200" b="1" dirty="0">
                <a:solidFill>
                  <a:srgbClr val="C00000"/>
                </a:solidFill>
                <a:latin typeface="IBM Plex Sans" panose="020B0503050203000203" pitchFamily="34" charset="0"/>
              </a:rPr>
              <a:t>Send back to users so all </a:t>
            </a:r>
            <a:r>
              <a:rPr lang="pl-PL" sz="1200" b="1" dirty="0" err="1">
                <a:solidFill>
                  <a:srgbClr val="C00000"/>
                </a:solidFill>
                <a:latin typeface="IBM Plex Sans" panose="020B0503050203000203" pitchFamily="34" charset="0"/>
              </a:rPr>
              <a:t>can</a:t>
            </a:r>
            <a:r>
              <a:rPr lang="pl-PL" sz="1200" b="1" dirty="0">
                <a:solidFill>
                  <a:srgbClr val="C00000"/>
                </a:solidFill>
                <a:latin typeface="IBM Plex Sans" panose="020B0503050203000203" pitchFamily="34" charset="0"/>
              </a:rPr>
              <a:t> </a:t>
            </a:r>
            <a:r>
              <a:rPr lang="pl-PL" sz="1200" b="1" dirty="0" err="1">
                <a:solidFill>
                  <a:srgbClr val="C00000"/>
                </a:solidFill>
                <a:latin typeface="IBM Plex Sans" panose="020B0503050203000203" pitchFamily="34" charset="0"/>
              </a:rPr>
              <a:t>see</a:t>
            </a:r>
            <a:endParaRPr lang="ru-RU" sz="1200" b="1" dirty="0">
              <a:solidFill>
                <a:srgbClr val="C00000"/>
              </a:solidFill>
              <a:latin typeface="IBM Plex Sans" panose="020B0503050203000203" pitchFamily="34" charset="0"/>
            </a:endParaRPr>
          </a:p>
        </p:txBody>
      </p:sp>
      <p:sp>
        <p:nvSpPr>
          <p:cNvPr id="10" name="Arrow: Right 9">
            <a:extLst>
              <a:ext uri="{FF2B5EF4-FFF2-40B4-BE49-F238E27FC236}">
                <a16:creationId xmlns:a16="http://schemas.microsoft.com/office/drawing/2014/main" id="{4AFB67D0-A46A-43A4-A51F-053322F3C4C2}"/>
              </a:ext>
            </a:extLst>
          </p:cNvPr>
          <p:cNvSpPr/>
          <p:nvPr/>
        </p:nvSpPr>
        <p:spPr>
          <a:xfrm rot="12475341">
            <a:off x="2950203" y="3187889"/>
            <a:ext cx="565707" cy="195158"/>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050">
              <a:ln w="0"/>
              <a:solidFill>
                <a:schemeClr val="tx1"/>
              </a:solidFill>
              <a:effectLst>
                <a:outerShdw blurRad="38100" dist="19050" dir="2700000" algn="tl" rotWithShape="0">
                  <a:schemeClr val="dk1">
                    <a:alpha val="40000"/>
                  </a:schemeClr>
                </a:outerShdw>
              </a:effectLst>
            </a:endParaRPr>
          </a:p>
        </p:txBody>
      </p:sp>
      <p:sp>
        <p:nvSpPr>
          <p:cNvPr id="11" name="TextBox 10">
            <a:extLst>
              <a:ext uri="{FF2B5EF4-FFF2-40B4-BE49-F238E27FC236}">
                <a16:creationId xmlns:a16="http://schemas.microsoft.com/office/drawing/2014/main" id="{6A924D7C-0851-4025-A442-B4982052BAE7}"/>
              </a:ext>
            </a:extLst>
          </p:cNvPr>
          <p:cNvSpPr txBox="1"/>
          <p:nvPr/>
        </p:nvSpPr>
        <p:spPr>
          <a:xfrm>
            <a:off x="3528675" y="3365640"/>
            <a:ext cx="2484976" cy="276999"/>
          </a:xfrm>
          <a:prstGeom prst="rect">
            <a:avLst/>
          </a:prstGeom>
          <a:noFill/>
        </p:spPr>
        <p:txBody>
          <a:bodyPr wrap="none" rtlCol="0">
            <a:spAutoFit/>
          </a:bodyPr>
          <a:lstStyle/>
          <a:p>
            <a:r>
              <a:rPr lang="pl-PL" sz="1200" b="1" dirty="0">
                <a:solidFill>
                  <a:srgbClr val="C00000"/>
                </a:solidFill>
                <a:latin typeface="IBM Plex Sans" panose="020B0503050203000203" pitchFamily="34" charset="0"/>
              </a:rPr>
              <a:t>Send back message to </a:t>
            </a:r>
            <a:r>
              <a:rPr lang="pl-PL" sz="1200" b="1" dirty="0" err="1">
                <a:solidFill>
                  <a:srgbClr val="C00000"/>
                </a:solidFill>
                <a:latin typeface="IBM Plex Sans" panose="020B0503050203000203" pitchFamily="34" charset="0"/>
              </a:rPr>
              <a:t>that</a:t>
            </a:r>
            <a:r>
              <a:rPr lang="pl-PL" sz="1200" b="1" dirty="0">
                <a:solidFill>
                  <a:srgbClr val="C00000"/>
                </a:solidFill>
                <a:latin typeface="IBM Plex Sans" panose="020B0503050203000203" pitchFamily="34" charset="0"/>
              </a:rPr>
              <a:t> </a:t>
            </a:r>
            <a:r>
              <a:rPr lang="pl-PL" sz="1200" b="1" dirty="0" err="1">
                <a:solidFill>
                  <a:srgbClr val="C00000"/>
                </a:solidFill>
                <a:latin typeface="IBM Plex Sans" panose="020B0503050203000203" pitchFamily="34" charset="0"/>
              </a:rPr>
              <a:t>user</a:t>
            </a:r>
            <a:endParaRPr lang="ru-RU" sz="1200" b="1" dirty="0">
              <a:solidFill>
                <a:srgbClr val="C00000"/>
              </a:solidFill>
              <a:latin typeface="IBM Plex Sans" panose="020B0503050203000203" pitchFamily="34" charset="0"/>
            </a:endParaRPr>
          </a:p>
        </p:txBody>
      </p:sp>
      <p:sp>
        <p:nvSpPr>
          <p:cNvPr id="9" name="Arrow: Right 8">
            <a:extLst>
              <a:ext uri="{FF2B5EF4-FFF2-40B4-BE49-F238E27FC236}">
                <a16:creationId xmlns:a16="http://schemas.microsoft.com/office/drawing/2014/main" id="{E306058A-7F1E-4301-A5F1-ED9A77F2FB6E}"/>
              </a:ext>
            </a:extLst>
          </p:cNvPr>
          <p:cNvSpPr/>
          <p:nvPr/>
        </p:nvSpPr>
        <p:spPr>
          <a:xfrm rot="10481789">
            <a:off x="4124860" y="1294910"/>
            <a:ext cx="545664" cy="177343"/>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050">
              <a:ln w="0"/>
              <a:solidFill>
                <a:schemeClr val="tx1"/>
              </a:solidFill>
              <a:effectLst>
                <a:outerShdw blurRad="38100" dist="19050" dir="2700000" algn="tl" rotWithShape="0">
                  <a:schemeClr val="dk1">
                    <a:alpha val="40000"/>
                  </a:schemeClr>
                </a:outerShdw>
              </a:effectLst>
            </a:endParaRPr>
          </a:p>
        </p:txBody>
      </p:sp>
      <p:sp>
        <p:nvSpPr>
          <p:cNvPr id="12" name="TextBox 11">
            <a:extLst>
              <a:ext uri="{FF2B5EF4-FFF2-40B4-BE49-F238E27FC236}">
                <a16:creationId xmlns:a16="http://schemas.microsoft.com/office/drawing/2014/main" id="{F2D2214F-3179-4102-8E1F-497F3F913A47}"/>
              </a:ext>
            </a:extLst>
          </p:cNvPr>
          <p:cNvSpPr txBox="1"/>
          <p:nvPr/>
        </p:nvSpPr>
        <p:spPr>
          <a:xfrm>
            <a:off x="4771163" y="1212840"/>
            <a:ext cx="2545890" cy="276999"/>
          </a:xfrm>
          <a:prstGeom prst="rect">
            <a:avLst/>
          </a:prstGeom>
          <a:noFill/>
        </p:spPr>
        <p:txBody>
          <a:bodyPr wrap="none" rtlCol="0">
            <a:spAutoFit/>
          </a:bodyPr>
          <a:lstStyle/>
          <a:p>
            <a:r>
              <a:rPr lang="pl-PL" sz="1200" b="1" dirty="0">
                <a:solidFill>
                  <a:srgbClr val="C00000"/>
                </a:solidFill>
                <a:latin typeface="IBM Plex Sans" panose="020B0503050203000203" pitchFamily="34" charset="0"/>
              </a:rPr>
              <a:t>Handling for </a:t>
            </a:r>
            <a:r>
              <a:rPr lang="pl-PL" sz="1200" b="1" dirty="0" err="1">
                <a:solidFill>
                  <a:srgbClr val="C00000"/>
                </a:solidFill>
                <a:latin typeface="IBM Plex Sans" panose="020B0503050203000203" pitchFamily="34" charset="0"/>
              </a:rPr>
              <a:t>user-side</a:t>
            </a:r>
            <a:r>
              <a:rPr lang="pl-PL" sz="1200" b="1" dirty="0">
                <a:solidFill>
                  <a:srgbClr val="C00000"/>
                </a:solidFill>
                <a:latin typeface="IBM Plex Sans" panose="020B0503050203000203" pitchFamily="34" charset="0"/>
              </a:rPr>
              <a:t> </a:t>
            </a:r>
            <a:r>
              <a:rPr lang="pl-PL" sz="1200" b="1" dirty="0" err="1">
                <a:solidFill>
                  <a:srgbClr val="C00000"/>
                </a:solidFill>
                <a:latin typeface="IBM Plex Sans" panose="020B0503050203000203" pitchFamily="34" charset="0"/>
              </a:rPr>
              <a:t>messages</a:t>
            </a:r>
            <a:endParaRPr lang="ru-RU" sz="1200" b="1" dirty="0">
              <a:solidFill>
                <a:srgbClr val="C00000"/>
              </a:solidFill>
              <a:latin typeface="IBM Plex Sans" panose="020B0503050203000203" pitchFamily="34" charset="0"/>
            </a:endParaRPr>
          </a:p>
        </p:txBody>
      </p:sp>
      <p:sp>
        <p:nvSpPr>
          <p:cNvPr id="15" name="Arrow: Right 14">
            <a:extLst>
              <a:ext uri="{FF2B5EF4-FFF2-40B4-BE49-F238E27FC236}">
                <a16:creationId xmlns:a16="http://schemas.microsoft.com/office/drawing/2014/main" id="{A3AB0B5D-2375-41DF-9822-841B848EE458}"/>
              </a:ext>
            </a:extLst>
          </p:cNvPr>
          <p:cNvSpPr/>
          <p:nvPr/>
        </p:nvSpPr>
        <p:spPr>
          <a:xfrm rot="10800000" flipV="1">
            <a:off x="5065353" y="1787952"/>
            <a:ext cx="426116" cy="207950"/>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050">
              <a:ln w="0"/>
              <a:solidFill>
                <a:schemeClr val="tx1"/>
              </a:solidFill>
              <a:effectLst>
                <a:outerShdw blurRad="38100" dist="19050" dir="2700000" algn="tl" rotWithShape="0">
                  <a:schemeClr val="dk1">
                    <a:alpha val="40000"/>
                  </a:schemeClr>
                </a:outerShdw>
              </a:effectLst>
            </a:endParaRPr>
          </a:p>
        </p:txBody>
      </p:sp>
      <p:sp>
        <p:nvSpPr>
          <p:cNvPr id="16" name="TextBox 15">
            <a:extLst>
              <a:ext uri="{FF2B5EF4-FFF2-40B4-BE49-F238E27FC236}">
                <a16:creationId xmlns:a16="http://schemas.microsoft.com/office/drawing/2014/main" id="{823F9C12-4D8A-40CA-9967-2D3D24CD4ABD}"/>
              </a:ext>
            </a:extLst>
          </p:cNvPr>
          <p:cNvSpPr txBox="1"/>
          <p:nvPr/>
        </p:nvSpPr>
        <p:spPr>
          <a:xfrm>
            <a:off x="5553230" y="1741014"/>
            <a:ext cx="1579278" cy="276999"/>
          </a:xfrm>
          <a:prstGeom prst="rect">
            <a:avLst/>
          </a:prstGeom>
          <a:noFill/>
        </p:spPr>
        <p:txBody>
          <a:bodyPr wrap="none" rtlCol="0">
            <a:spAutoFit/>
          </a:bodyPr>
          <a:lstStyle/>
          <a:p>
            <a:r>
              <a:rPr lang="pl-PL" sz="1200" b="1" dirty="0">
                <a:solidFill>
                  <a:srgbClr val="C00000"/>
                </a:solidFill>
                <a:latin typeface="IBM Plex Sans" panose="020B0503050203000203" pitchFamily="34" charset="0"/>
              </a:rPr>
              <a:t>Chat id will be </a:t>
            </a:r>
            <a:r>
              <a:rPr lang="pl-PL" sz="1200" b="1" dirty="0" err="1">
                <a:solidFill>
                  <a:srgbClr val="C00000"/>
                </a:solidFill>
                <a:latin typeface="IBM Plex Sans" panose="020B0503050203000203" pitchFamily="34" charset="0"/>
              </a:rPr>
              <a:t>here</a:t>
            </a:r>
            <a:endParaRPr lang="ru-RU" sz="1200" b="1" dirty="0">
              <a:solidFill>
                <a:srgbClr val="C00000"/>
              </a:solidFill>
              <a:latin typeface="IBM Plex Sans" panose="020B0503050203000203" pitchFamily="34" charset="0"/>
            </a:endParaRPr>
          </a:p>
        </p:txBody>
      </p:sp>
      <p:pic>
        <p:nvPicPr>
          <p:cNvPr id="17" name="Obraz 16">
            <a:extLst>
              <a:ext uri="{FF2B5EF4-FFF2-40B4-BE49-F238E27FC236}">
                <a16:creationId xmlns:a16="http://schemas.microsoft.com/office/drawing/2014/main" id="{ED0EB0A4-80C9-E61F-A3F5-FD75B483B74C}"/>
              </a:ext>
            </a:extLst>
          </p:cNvPr>
          <p:cNvPicPr>
            <a:picLocks noChangeAspect="1"/>
          </p:cNvPicPr>
          <p:nvPr/>
        </p:nvPicPr>
        <p:blipFill>
          <a:blip r:embed="rId3"/>
          <a:stretch>
            <a:fillRect/>
          </a:stretch>
        </p:blipFill>
        <p:spPr>
          <a:xfrm>
            <a:off x="7382286" y="3452700"/>
            <a:ext cx="1319947" cy="1479064"/>
          </a:xfrm>
          <a:prstGeom prst="rect">
            <a:avLst/>
          </a:prstGeom>
        </p:spPr>
      </p:pic>
    </p:spTree>
    <p:extLst>
      <p:ext uri="{BB962C8B-B14F-4D97-AF65-F5344CB8AC3E}">
        <p14:creationId xmlns:p14="http://schemas.microsoft.com/office/powerpoint/2010/main" val="8181432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2F4F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BBF9A6-65BA-4DE0-A5E3-84AA58A1D3E7}"/>
              </a:ext>
            </a:extLst>
          </p:cNvPr>
          <p:cNvSpPr>
            <a:spLocks noGrp="1"/>
          </p:cNvSpPr>
          <p:nvPr>
            <p:ph type="title"/>
          </p:nvPr>
        </p:nvSpPr>
        <p:spPr>
          <a:xfrm>
            <a:off x="399313" y="731310"/>
            <a:ext cx="6390450" cy="429525"/>
          </a:xfrm>
        </p:spPr>
        <p:txBody>
          <a:bodyPr>
            <a:noAutofit/>
          </a:bodyPr>
          <a:lstStyle/>
          <a:p>
            <a:r>
              <a:rPr lang="pl-PL" sz="2000" dirty="0">
                <a:solidFill>
                  <a:schemeClr val="tx1"/>
                </a:solidFill>
                <a:latin typeface="IBM Plex Serif Light"/>
                <a:ea typeface="IBM Plex Serif Light"/>
                <a:cs typeface="IBM Plex Serif Light"/>
                <a:sym typeface="IBM Plex Serif Light"/>
              </a:rPr>
              <a:t>Example: Security Breach</a:t>
            </a:r>
            <a:endParaRPr lang="ru-RU" sz="2000" dirty="0">
              <a:solidFill>
                <a:schemeClr val="tx1"/>
              </a:solidFill>
            </a:endParaRPr>
          </a:p>
        </p:txBody>
      </p:sp>
      <p:pic>
        <p:nvPicPr>
          <p:cNvPr id="5" name="Picture 4">
            <a:extLst>
              <a:ext uri="{FF2B5EF4-FFF2-40B4-BE49-F238E27FC236}">
                <a16:creationId xmlns:a16="http://schemas.microsoft.com/office/drawing/2014/main" id="{9DA903B8-B751-4753-8E76-2052EBE89857}"/>
              </a:ext>
            </a:extLst>
          </p:cNvPr>
          <p:cNvPicPr>
            <a:picLocks noChangeAspect="1"/>
          </p:cNvPicPr>
          <p:nvPr/>
        </p:nvPicPr>
        <p:blipFill>
          <a:blip r:embed="rId3"/>
          <a:stretch>
            <a:fillRect/>
          </a:stretch>
        </p:blipFill>
        <p:spPr>
          <a:xfrm>
            <a:off x="1573648" y="1604805"/>
            <a:ext cx="6084194" cy="2592622"/>
          </a:xfrm>
          <a:prstGeom prst="rect">
            <a:avLst/>
          </a:prstGeom>
          <a:ln w="12700" cap="sq">
            <a:solidFill>
              <a:srgbClr val="000000"/>
            </a:solidFill>
            <a:prstDash val="solid"/>
            <a:miter lim="800000"/>
          </a:ln>
          <a:effectLst/>
        </p:spPr>
      </p:pic>
      <p:sp>
        <p:nvSpPr>
          <p:cNvPr id="4" name="object 3">
            <a:extLst>
              <a:ext uri="{FF2B5EF4-FFF2-40B4-BE49-F238E27FC236}">
                <a16:creationId xmlns:a16="http://schemas.microsoft.com/office/drawing/2014/main" id="{F7366B54-82A4-62C4-B9F3-FB1F1009177F}"/>
              </a:ext>
            </a:extLst>
          </p:cNvPr>
          <p:cNvSpPr txBox="1"/>
          <p:nvPr/>
        </p:nvSpPr>
        <p:spPr>
          <a:xfrm>
            <a:off x="556006" y="515620"/>
            <a:ext cx="1196975" cy="121828"/>
          </a:xfrm>
          <a:prstGeom prst="rect">
            <a:avLst/>
          </a:prstGeom>
        </p:spPr>
        <p:txBody>
          <a:bodyPr vert="horz" wrap="square" lIns="0" tIns="6350" rIns="0" bIns="0" rtlCol="0">
            <a:spAutoFit/>
          </a:bodyPr>
          <a:lstStyle/>
          <a:p>
            <a:pPr marL="6350">
              <a:spcBef>
                <a:spcPts val="50"/>
              </a:spcBef>
            </a:pPr>
            <a:r>
              <a:rPr sz="750" b="1" spc="-8" dirty="0">
                <a:solidFill>
                  <a:srgbClr val="EB3D26"/>
                </a:solidFill>
                <a:latin typeface="IBM Plex Sans Light" panose="020B0403050203000203" pitchFamily="34" charset="0"/>
                <a:cs typeface="IBMPlexSans-Medium"/>
              </a:rPr>
              <a:t>iTechArt</a:t>
            </a:r>
            <a:r>
              <a:rPr sz="750" b="1" spc="-13" dirty="0">
                <a:solidFill>
                  <a:srgbClr val="EB3D26"/>
                </a:solidFill>
                <a:latin typeface="IBM Plex Sans Light" panose="020B0403050203000203" pitchFamily="34" charset="0"/>
                <a:cs typeface="IBMPlexSans-Medium"/>
              </a:rPr>
              <a:t> </a:t>
            </a:r>
            <a:r>
              <a:rPr sz="750" b="1" spc="-5" dirty="0">
                <a:solidFill>
                  <a:srgbClr val="EB3D26"/>
                </a:solidFill>
                <a:latin typeface="IBM Plex Sans Light" panose="020B0403050203000203" pitchFamily="34" charset="0"/>
                <a:cs typeface="IBMPlexSans-Medium"/>
              </a:rPr>
              <a:t>Poland</a:t>
            </a:r>
            <a:endParaRPr sz="750" b="1" dirty="0">
              <a:latin typeface="IBM Plex Sans Light" panose="020B0403050203000203" pitchFamily="34" charset="0"/>
              <a:cs typeface="IBMPlexSans-Medium"/>
            </a:endParaRPr>
          </a:p>
        </p:txBody>
      </p:sp>
    </p:spTree>
    <p:extLst>
      <p:ext uri="{BB962C8B-B14F-4D97-AF65-F5344CB8AC3E}">
        <p14:creationId xmlns:p14="http://schemas.microsoft.com/office/powerpoint/2010/main" val="18401491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2F4F4"/>
        </a:solidFill>
        <a:effectLst/>
      </p:bgPr>
    </p:bg>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278116DE-89C7-47D8-95F2-B90E25B60B78}"/>
              </a:ext>
            </a:extLst>
          </p:cNvPr>
          <p:cNvSpPr>
            <a:spLocks noChangeArrowheads="1"/>
          </p:cNvSpPr>
          <p:nvPr/>
        </p:nvSpPr>
        <p:spPr bwMode="auto">
          <a:xfrm>
            <a:off x="978380" y="1193669"/>
            <a:ext cx="5969583" cy="3958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eaLnBrk="0" fontAlgn="base" hangingPunct="0">
              <a:lnSpc>
                <a:spcPct val="120000"/>
              </a:lnSpc>
              <a:spcBef>
                <a:spcPct val="0"/>
              </a:spcBef>
              <a:spcAft>
                <a:spcPct val="0"/>
              </a:spcAft>
              <a:buClrTx/>
            </a:pPr>
            <a:r>
              <a:rPr lang="en-US" altLang="ru-RU" sz="1600" dirty="0">
                <a:solidFill>
                  <a:srgbClr val="37474F"/>
                </a:solidFill>
                <a:latin typeface="IBM Plex Sans" panose="020B0503050203000203" pitchFamily="34" charset="0"/>
                <a:ea typeface="Times New Roman" panose="02020603050405020304" pitchFamily="18" charset="0"/>
                <a:cs typeface="Courier New" panose="02070309020205020404" pitchFamily="49" charset="0"/>
              </a:rPr>
              <a:t>     </a:t>
            </a:r>
            <a:r>
              <a:rPr lang="en-US" altLang="ru-RU" dirty="0">
                <a:solidFill>
                  <a:srgbClr val="37474F"/>
                </a:solidFill>
                <a:latin typeface="IBM Plex Sans" panose="020B0503050203000203" pitchFamily="34" charset="0"/>
                <a:ea typeface="Times New Roman" panose="02020603050405020304" pitchFamily="18" charset="0"/>
                <a:cs typeface="Courier New" panose="02070309020205020404" pitchFamily="49" charset="0"/>
              </a:rPr>
              <a:t>@MessageMapping(</a:t>
            </a:r>
            <a:r>
              <a:rPr lang="en-US" altLang="ru-RU" dirty="0">
                <a:solidFill>
                  <a:srgbClr val="388E3C"/>
                </a:solidFill>
                <a:latin typeface="IBM Plex Sans" panose="020B0503050203000203" pitchFamily="34" charset="0"/>
                <a:ea typeface="Times New Roman" panose="02020603050405020304" pitchFamily="18" charset="0"/>
                <a:cs typeface="Courier New" panose="02070309020205020404" pitchFamily="49" charset="0"/>
              </a:rPr>
              <a:t>"/chats/{id}"</a:t>
            </a:r>
            <a:r>
              <a:rPr lang="en-US" altLang="ru-RU" dirty="0">
                <a:solidFill>
                  <a:srgbClr val="37474F"/>
                </a:solidFill>
                <a:latin typeface="IBM Plex Sans" panose="020B0503050203000203" pitchFamily="34" charset="0"/>
                <a:ea typeface="Times New Roman" panose="02020603050405020304" pitchFamily="18" charset="0"/>
                <a:cs typeface="Courier New" panose="02070309020205020404" pitchFamily="49" charset="0"/>
              </a:rPr>
              <a:t>)</a:t>
            </a:r>
          </a:p>
          <a:p>
            <a:pPr eaLnBrk="0" fontAlgn="base" hangingPunct="0">
              <a:lnSpc>
                <a:spcPct val="120000"/>
              </a:lnSpc>
              <a:spcBef>
                <a:spcPct val="0"/>
              </a:spcBef>
              <a:spcAft>
                <a:spcPct val="0"/>
              </a:spcAft>
              <a:buClrTx/>
            </a:pPr>
            <a:r>
              <a:rPr lang="en-US" altLang="ru-RU" dirty="0">
                <a:solidFill>
                  <a:srgbClr val="37474F"/>
                </a:solidFill>
                <a:latin typeface="IBM Plex Sans" panose="020B0503050203000203" pitchFamily="34" charset="0"/>
                <a:ea typeface="Times New Roman" panose="02020603050405020304" pitchFamily="18" charset="0"/>
                <a:cs typeface="Courier New" panose="02070309020205020404" pitchFamily="49" charset="0"/>
              </a:rPr>
              <a:t>     </a:t>
            </a:r>
            <a:r>
              <a:rPr lang="en-US" altLang="ru-RU" dirty="0">
                <a:solidFill>
                  <a:srgbClr val="3F51B5"/>
                </a:solidFill>
                <a:latin typeface="IBM Plex Sans" panose="020B0503050203000203" pitchFamily="34" charset="0"/>
                <a:ea typeface="Times New Roman" panose="02020603050405020304" pitchFamily="18" charset="0"/>
                <a:cs typeface="Courier New" panose="02070309020205020404" pitchFamily="49" charset="0"/>
              </a:rPr>
              <a:t>public</a:t>
            </a:r>
            <a:r>
              <a:rPr lang="en-US" altLang="ru-RU" dirty="0">
                <a:solidFill>
                  <a:srgbClr val="37474F"/>
                </a:solidFill>
                <a:latin typeface="IBM Plex Sans" panose="020B0503050203000203" pitchFamily="34" charset="0"/>
                <a:ea typeface="Times New Roman" panose="02020603050405020304" pitchFamily="18" charset="0"/>
                <a:cs typeface="Courier New" panose="02070309020205020404" pitchFamily="49" charset="0"/>
              </a:rPr>
              <a:t> </a:t>
            </a:r>
            <a:r>
              <a:rPr lang="en-US" altLang="ru-RU" dirty="0">
                <a:solidFill>
                  <a:srgbClr val="9C27B0"/>
                </a:solidFill>
                <a:latin typeface="IBM Plex Sans" panose="020B0503050203000203" pitchFamily="34" charset="0"/>
                <a:ea typeface="Times New Roman" panose="02020603050405020304" pitchFamily="18" charset="0"/>
                <a:cs typeface="Courier New" panose="02070309020205020404" pitchFamily="49" charset="0"/>
              </a:rPr>
              <a:t>Message</a:t>
            </a:r>
            <a:r>
              <a:rPr lang="en-US" altLang="ru-RU" dirty="0">
                <a:solidFill>
                  <a:srgbClr val="37474F"/>
                </a:solidFill>
                <a:latin typeface="IBM Plex Sans" panose="020B0503050203000203" pitchFamily="34" charset="0"/>
                <a:ea typeface="Times New Roman" panose="02020603050405020304" pitchFamily="18" charset="0"/>
                <a:cs typeface="Courier New" panose="02070309020205020404" pitchFamily="49" charset="0"/>
              </a:rPr>
              <a:t> </a:t>
            </a:r>
            <a:r>
              <a:rPr lang="en-US" altLang="ru-RU" dirty="0" err="1">
                <a:solidFill>
                  <a:srgbClr val="37474F"/>
                </a:solidFill>
                <a:latin typeface="IBM Plex Sans" panose="020B0503050203000203" pitchFamily="34" charset="0"/>
                <a:ea typeface="Times New Roman" panose="02020603050405020304" pitchFamily="18" charset="0"/>
                <a:cs typeface="Courier New" panose="02070309020205020404" pitchFamily="49" charset="0"/>
              </a:rPr>
              <a:t>addMessage</a:t>
            </a:r>
            <a:r>
              <a:rPr lang="en-US" altLang="ru-RU" dirty="0">
                <a:solidFill>
                  <a:srgbClr val="37474F"/>
                </a:solidFill>
                <a:latin typeface="IBM Plex Sans" panose="020B0503050203000203" pitchFamily="34" charset="0"/>
                <a:ea typeface="Times New Roman" panose="02020603050405020304" pitchFamily="18" charset="0"/>
                <a:cs typeface="Courier New" panose="02070309020205020404" pitchFamily="49" charset="0"/>
              </a:rPr>
              <a:t>(</a:t>
            </a:r>
            <a:endParaRPr lang="pl-PL" altLang="ru-RU" dirty="0">
              <a:solidFill>
                <a:srgbClr val="37474F"/>
              </a:solidFill>
              <a:latin typeface="IBM Plex Sans" panose="020B0503050203000203" pitchFamily="34" charset="0"/>
              <a:ea typeface="Times New Roman" panose="02020603050405020304" pitchFamily="18" charset="0"/>
              <a:cs typeface="Courier New" panose="02070309020205020404" pitchFamily="49" charset="0"/>
            </a:endParaRPr>
          </a:p>
          <a:p>
            <a:pPr eaLnBrk="0" fontAlgn="base" hangingPunct="0">
              <a:lnSpc>
                <a:spcPct val="120000"/>
              </a:lnSpc>
              <a:spcBef>
                <a:spcPct val="0"/>
              </a:spcBef>
              <a:spcAft>
                <a:spcPct val="0"/>
              </a:spcAft>
              <a:buClrTx/>
            </a:pPr>
            <a:r>
              <a:rPr lang="pl-PL" altLang="ru-RU" dirty="0">
                <a:solidFill>
                  <a:srgbClr val="37474F"/>
                </a:solidFill>
                <a:latin typeface="IBM Plex Sans" panose="020B0503050203000203" pitchFamily="34" charset="0"/>
                <a:ea typeface="Times New Roman" panose="02020603050405020304" pitchFamily="18" charset="0"/>
                <a:cs typeface="Courier New" panose="02070309020205020404" pitchFamily="49" charset="0"/>
              </a:rPr>
              <a:t>	</a:t>
            </a:r>
            <a:r>
              <a:rPr lang="en-US" altLang="ru-RU" dirty="0">
                <a:solidFill>
                  <a:srgbClr val="37474F"/>
                </a:solidFill>
                <a:latin typeface="IBM Plex Sans" panose="020B0503050203000203" pitchFamily="34" charset="0"/>
                <a:ea typeface="Times New Roman" panose="02020603050405020304" pitchFamily="18" charset="0"/>
                <a:cs typeface="Courier New" panose="02070309020205020404" pitchFamily="49" charset="0"/>
              </a:rPr>
              <a:t>@DestinationVariable(</a:t>
            </a:r>
            <a:r>
              <a:rPr lang="en-US" altLang="ru-RU" dirty="0">
                <a:solidFill>
                  <a:srgbClr val="388E3C"/>
                </a:solidFill>
                <a:latin typeface="IBM Plex Sans" panose="020B0503050203000203" pitchFamily="34" charset="0"/>
                <a:ea typeface="Times New Roman" panose="02020603050405020304" pitchFamily="18" charset="0"/>
                <a:cs typeface="Courier New" panose="02070309020205020404" pitchFamily="49" charset="0"/>
              </a:rPr>
              <a:t>"id"</a:t>
            </a:r>
            <a:r>
              <a:rPr lang="en-US" altLang="ru-RU" dirty="0">
                <a:solidFill>
                  <a:srgbClr val="37474F"/>
                </a:solidFill>
                <a:latin typeface="IBM Plex Sans" panose="020B0503050203000203" pitchFamily="34" charset="0"/>
                <a:ea typeface="Times New Roman" panose="02020603050405020304" pitchFamily="18" charset="0"/>
                <a:cs typeface="Courier New" panose="02070309020205020404" pitchFamily="49" charset="0"/>
              </a:rPr>
              <a:t>) </a:t>
            </a:r>
            <a:r>
              <a:rPr lang="en-US" altLang="ru-RU" dirty="0">
                <a:solidFill>
                  <a:srgbClr val="3F51B5"/>
                </a:solidFill>
                <a:latin typeface="IBM Plex Sans" panose="020B0503050203000203" pitchFamily="34" charset="0"/>
                <a:ea typeface="Times New Roman" panose="02020603050405020304" pitchFamily="18" charset="0"/>
                <a:cs typeface="Courier New" panose="02070309020205020404" pitchFamily="49" charset="0"/>
              </a:rPr>
              <a:t>int</a:t>
            </a:r>
            <a:r>
              <a:rPr lang="en-US" altLang="ru-RU" dirty="0">
                <a:solidFill>
                  <a:srgbClr val="37474F"/>
                </a:solidFill>
                <a:latin typeface="IBM Plex Sans" panose="020B0503050203000203" pitchFamily="34" charset="0"/>
                <a:ea typeface="Times New Roman" panose="02020603050405020304" pitchFamily="18" charset="0"/>
                <a:cs typeface="Courier New" panose="02070309020205020404" pitchFamily="49" charset="0"/>
              </a:rPr>
              <a:t> </a:t>
            </a:r>
            <a:r>
              <a:rPr lang="en-US" altLang="ru-RU" dirty="0" err="1">
                <a:solidFill>
                  <a:srgbClr val="37474F"/>
                </a:solidFill>
                <a:latin typeface="IBM Plex Sans" panose="020B0503050203000203" pitchFamily="34" charset="0"/>
                <a:ea typeface="Times New Roman" panose="02020603050405020304" pitchFamily="18" charset="0"/>
                <a:cs typeface="Courier New" panose="02070309020205020404" pitchFamily="49" charset="0"/>
              </a:rPr>
              <a:t>chatId</a:t>
            </a:r>
            <a:r>
              <a:rPr lang="en-US" altLang="ru-RU" dirty="0">
                <a:solidFill>
                  <a:srgbClr val="37474F"/>
                </a:solidFill>
                <a:latin typeface="IBM Plex Sans" panose="020B0503050203000203" pitchFamily="34" charset="0"/>
                <a:ea typeface="Times New Roman" panose="02020603050405020304" pitchFamily="18" charset="0"/>
                <a:cs typeface="Courier New" panose="02070309020205020404" pitchFamily="49" charset="0"/>
              </a:rPr>
              <a:t>,</a:t>
            </a:r>
          </a:p>
          <a:p>
            <a:pPr eaLnBrk="0" fontAlgn="base" hangingPunct="0">
              <a:lnSpc>
                <a:spcPct val="120000"/>
              </a:lnSpc>
              <a:spcBef>
                <a:spcPct val="0"/>
              </a:spcBef>
              <a:spcAft>
                <a:spcPct val="0"/>
              </a:spcAft>
              <a:buClrTx/>
            </a:pPr>
            <a:r>
              <a:rPr lang="pl-PL" altLang="ru-RU" dirty="0">
                <a:solidFill>
                  <a:srgbClr val="37474F"/>
                </a:solidFill>
                <a:latin typeface="IBM Plex Sans" panose="020B0503050203000203" pitchFamily="34" charset="0"/>
                <a:ea typeface="Times New Roman" panose="02020603050405020304" pitchFamily="18" charset="0"/>
                <a:cs typeface="Courier New" panose="02070309020205020404" pitchFamily="49" charset="0"/>
              </a:rPr>
              <a:t>	</a:t>
            </a:r>
            <a:r>
              <a:rPr lang="en-US" altLang="ru-RU" dirty="0">
                <a:solidFill>
                  <a:srgbClr val="37474F"/>
                </a:solidFill>
                <a:latin typeface="IBM Plex Sans" panose="020B0503050203000203" pitchFamily="34" charset="0"/>
                <a:ea typeface="Times New Roman" panose="02020603050405020304" pitchFamily="18" charset="0"/>
                <a:cs typeface="Courier New" panose="02070309020205020404" pitchFamily="49" charset="0"/>
              </a:rPr>
              <a:t>@Header(</a:t>
            </a:r>
            <a:r>
              <a:rPr lang="en-US" altLang="ru-RU" dirty="0">
                <a:solidFill>
                  <a:srgbClr val="388E3C"/>
                </a:solidFill>
                <a:latin typeface="IBM Plex Sans" panose="020B0503050203000203" pitchFamily="34" charset="0"/>
                <a:ea typeface="Times New Roman" panose="02020603050405020304" pitchFamily="18" charset="0"/>
                <a:cs typeface="Courier New" panose="02070309020205020404" pitchFamily="49" charset="0"/>
              </a:rPr>
              <a:t>"simpSessionId"</a:t>
            </a:r>
            <a:r>
              <a:rPr lang="en-US" altLang="ru-RU" dirty="0">
                <a:solidFill>
                  <a:srgbClr val="37474F"/>
                </a:solidFill>
                <a:latin typeface="IBM Plex Sans" panose="020B0503050203000203" pitchFamily="34" charset="0"/>
                <a:ea typeface="Times New Roman" panose="02020603050405020304" pitchFamily="18" charset="0"/>
                <a:cs typeface="Courier New" panose="02070309020205020404" pitchFamily="49" charset="0"/>
              </a:rPr>
              <a:t>) </a:t>
            </a:r>
            <a:r>
              <a:rPr lang="en-US" altLang="ru-RU" dirty="0">
                <a:solidFill>
                  <a:srgbClr val="9C27B0"/>
                </a:solidFill>
                <a:latin typeface="IBM Plex Sans" panose="020B0503050203000203" pitchFamily="34" charset="0"/>
                <a:ea typeface="Times New Roman" panose="02020603050405020304" pitchFamily="18" charset="0"/>
                <a:cs typeface="Courier New" panose="02070309020205020404" pitchFamily="49" charset="0"/>
              </a:rPr>
              <a:t>String</a:t>
            </a:r>
            <a:r>
              <a:rPr lang="en-US" altLang="ru-RU" dirty="0">
                <a:solidFill>
                  <a:srgbClr val="37474F"/>
                </a:solidFill>
                <a:latin typeface="IBM Plex Sans" panose="020B0503050203000203" pitchFamily="34" charset="0"/>
                <a:ea typeface="Times New Roman" panose="02020603050405020304" pitchFamily="18" charset="0"/>
                <a:cs typeface="Courier New" panose="02070309020205020404" pitchFamily="49" charset="0"/>
              </a:rPr>
              <a:t> </a:t>
            </a:r>
            <a:r>
              <a:rPr lang="en-US" altLang="ru-RU" dirty="0" err="1">
                <a:solidFill>
                  <a:srgbClr val="37474F"/>
                </a:solidFill>
                <a:latin typeface="IBM Plex Sans" panose="020B0503050203000203" pitchFamily="34" charset="0"/>
                <a:ea typeface="Times New Roman" panose="02020603050405020304" pitchFamily="18" charset="0"/>
                <a:cs typeface="Courier New" panose="02070309020205020404" pitchFamily="49" charset="0"/>
              </a:rPr>
              <a:t>sessionId</a:t>
            </a:r>
            <a:r>
              <a:rPr lang="en-US" altLang="ru-RU" dirty="0">
                <a:solidFill>
                  <a:srgbClr val="37474F"/>
                </a:solidFill>
                <a:latin typeface="IBM Plex Sans" panose="020B0503050203000203" pitchFamily="34" charset="0"/>
                <a:ea typeface="Times New Roman" panose="02020603050405020304" pitchFamily="18" charset="0"/>
                <a:cs typeface="Courier New" panose="02070309020205020404" pitchFamily="49" charset="0"/>
              </a:rPr>
              <a:t>,                              </a:t>
            </a:r>
          </a:p>
          <a:p>
            <a:pPr eaLnBrk="0" fontAlgn="base" hangingPunct="0">
              <a:lnSpc>
                <a:spcPct val="120000"/>
              </a:lnSpc>
              <a:spcBef>
                <a:spcPct val="0"/>
              </a:spcBef>
              <a:spcAft>
                <a:spcPct val="0"/>
              </a:spcAft>
              <a:buClrTx/>
            </a:pPr>
            <a:r>
              <a:rPr lang="pl-PL" altLang="ru-RU" dirty="0">
                <a:solidFill>
                  <a:srgbClr val="9C27B0"/>
                </a:solidFill>
                <a:latin typeface="IBM Plex Sans" panose="020B0503050203000203" pitchFamily="34" charset="0"/>
                <a:ea typeface="Times New Roman" panose="02020603050405020304" pitchFamily="18" charset="0"/>
                <a:cs typeface="Courier New" panose="02070309020205020404" pitchFamily="49" charset="0"/>
              </a:rPr>
              <a:t>	</a:t>
            </a:r>
            <a:r>
              <a:rPr lang="en-US" altLang="ru-RU" dirty="0">
                <a:solidFill>
                  <a:srgbClr val="9C27B0"/>
                </a:solidFill>
                <a:latin typeface="IBM Plex Sans" panose="020B0503050203000203" pitchFamily="34" charset="0"/>
                <a:ea typeface="Times New Roman" panose="02020603050405020304" pitchFamily="18" charset="0"/>
                <a:cs typeface="Courier New" panose="02070309020205020404" pitchFamily="49" charset="0"/>
              </a:rPr>
              <a:t>String</a:t>
            </a:r>
            <a:r>
              <a:rPr lang="en-US" altLang="ru-RU" dirty="0">
                <a:solidFill>
                  <a:srgbClr val="37474F"/>
                </a:solidFill>
                <a:latin typeface="IBM Plex Sans" panose="020B0503050203000203" pitchFamily="34" charset="0"/>
                <a:ea typeface="Times New Roman" panose="02020603050405020304" pitchFamily="18" charset="0"/>
                <a:cs typeface="Courier New" panose="02070309020205020404" pitchFamily="49" charset="0"/>
              </a:rPr>
              <a:t> msg) {</a:t>
            </a:r>
          </a:p>
          <a:p>
            <a:pPr eaLnBrk="0" fontAlgn="base" hangingPunct="0">
              <a:lnSpc>
                <a:spcPct val="120000"/>
              </a:lnSpc>
              <a:spcBef>
                <a:spcPct val="0"/>
              </a:spcBef>
              <a:spcAft>
                <a:spcPct val="0"/>
              </a:spcAft>
              <a:buClrTx/>
            </a:pPr>
            <a:r>
              <a:rPr lang="en-US" altLang="ru-RU" dirty="0">
                <a:solidFill>
                  <a:srgbClr val="37474F"/>
                </a:solidFill>
                <a:latin typeface="IBM Plex Sans" panose="020B0503050203000203" pitchFamily="34" charset="0"/>
                <a:ea typeface="Times New Roman" panose="02020603050405020304" pitchFamily="18" charset="0"/>
                <a:cs typeface="Courier New" panose="02070309020205020404" pitchFamily="49" charset="0"/>
              </a:rPr>
              <a:t>        </a:t>
            </a:r>
            <a:r>
              <a:rPr lang="en-US" altLang="ru-RU" dirty="0">
                <a:solidFill>
                  <a:srgbClr val="3F51B5"/>
                </a:solidFill>
                <a:latin typeface="IBM Plex Sans" panose="020B0503050203000203" pitchFamily="34" charset="0"/>
                <a:ea typeface="Times New Roman" panose="02020603050405020304" pitchFamily="18" charset="0"/>
                <a:cs typeface="Courier New" panose="02070309020205020404" pitchFamily="49" charset="0"/>
              </a:rPr>
              <a:t>if</a:t>
            </a:r>
            <a:r>
              <a:rPr lang="en-US" altLang="ru-RU" dirty="0">
                <a:solidFill>
                  <a:srgbClr val="37474F"/>
                </a:solidFill>
                <a:latin typeface="IBM Plex Sans" panose="020B0503050203000203" pitchFamily="34" charset="0"/>
                <a:ea typeface="Times New Roman" panose="02020603050405020304" pitchFamily="18" charset="0"/>
                <a:cs typeface="Courier New" panose="02070309020205020404" pitchFamily="49" charset="0"/>
              </a:rPr>
              <a:t> (</a:t>
            </a:r>
            <a:r>
              <a:rPr lang="en-US" altLang="ru-RU" dirty="0" err="1">
                <a:solidFill>
                  <a:srgbClr val="37474F"/>
                </a:solidFill>
                <a:latin typeface="IBM Plex Sans" panose="020B0503050203000203" pitchFamily="34" charset="0"/>
                <a:ea typeface="Times New Roman" panose="02020603050405020304" pitchFamily="18" charset="0"/>
                <a:cs typeface="Courier New" panose="02070309020205020404" pitchFamily="49" charset="0"/>
              </a:rPr>
              <a:t>msg.toLowerCase</a:t>
            </a:r>
            <a:r>
              <a:rPr lang="en-US" altLang="ru-RU" dirty="0">
                <a:solidFill>
                  <a:srgbClr val="37474F"/>
                </a:solidFill>
                <a:latin typeface="IBM Plex Sans" panose="020B0503050203000203" pitchFamily="34" charset="0"/>
                <a:ea typeface="Times New Roman" panose="02020603050405020304" pitchFamily="18" charset="0"/>
                <a:cs typeface="Courier New" panose="02070309020205020404" pitchFamily="49" charset="0"/>
              </a:rPr>
              <a:t>().contains(</a:t>
            </a:r>
            <a:r>
              <a:rPr lang="en-US" altLang="ru-RU" dirty="0">
                <a:solidFill>
                  <a:srgbClr val="388E3C"/>
                </a:solidFill>
                <a:latin typeface="IBM Plex Sans" panose="020B0503050203000203" pitchFamily="34" charset="0"/>
                <a:ea typeface="Times New Roman" panose="02020603050405020304" pitchFamily="18" charset="0"/>
                <a:cs typeface="Courier New" panose="02070309020205020404" pitchFamily="49" charset="0"/>
              </a:rPr>
              <a:t>"NFT"</a:t>
            </a:r>
            <a:r>
              <a:rPr lang="en-US" altLang="ru-RU" dirty="0">
                <a:solidFill>
                  <a:srgbClr val="37474F"/>
                </a:solidFill>
                <a:latin typeface="IBM Plex Sans" panose="020B0503050203000203" pitchFamily="34" charset="0"/>
                <a:ea typeface="Times New Roman" panose="02020603050405020304" pitchFamily="18" charset="0"/>
                <a:cs typeface="Courier New" panose="02070309020205020404" pitchFamily="49" charset="0"/>
              </a:rPr>
              <a:t>)) {            </a:t>
            </a:r>
          </a:p>
          <a:p>
            <a:pPr eaLnBrk="0" fontAlgn="base" hangingPunct="0">
              <a:lnSpc>
                <a:spcPct val="120000"/>
              </a:lnSpc>
              <a:spcBef>
                <a:spcPct val="0"/>
              </a:spcBef>
              <a:spcAft>
                <a:spcPct val="0"/>
              </a:spcAft>
              <a:buClrTx/>
            </a:pPr>
            <a:r>
              <a:rPr lang="en-US" altLang="ru-RU" dirty="0">
                <a:solidFill>
                  <a:srgbClr val="37474F"/>
                </a:solidFill>
                <a:latin typeface="IBM Plex Sans" panose="020B0503050203000203" pitchFamily="34" charset="0"/>
                <a:ea typeface="Times New Roman" panose="02020603050405020304" pitchFamily="18" charset="0"/>
                <a:cs typeface="Courier New" panose="02070309020205020404" pitchFamily="49" charset="0"/>
              </a:rPr>
              <a:t>                 </a:t>
            </a:r>
            <a:r>
              <a:rPr lang="en-US" altLang="ru-RU" dirty="0" err="1">
                <a:solidFill>
                  <a:srgbClr val="37474F"/>
                </a:solidFill>
                <a:latin typeface="IBM Plex Sans" panose="020B0503050203000203" pitchFamily="34" charset="0"/>
                <a:ea typeface="Times New Roman" panose="02020603050405020304" pitchFamily="18" charset="0"/>
                <a:cs typeface="Courier New" panose="02070309020205020404" pitchFamily="49" charset="0"/>
              </a:rPr>
              <a:t>tpl.convertAndSendToUser</a:t>
            </a:r>
            <a:r>
              <a:rPr lang="en-US" altLang="ru-RU" dirty="0">
                <a:solidFill>
                  <a:srgbClr val="37474F"/>
                </a:solidFill>
                <a:latin typeface="IBM Plex Sans" panose="020B0503050203000203" pitchFamily="34" charset="0"/>
                <a:ea typeface="Times New Roman" panose="02020603050405020304" pitchFamily="18" charset="0"/>
                <a:cs typeface="Courier New" panose="02070309020205020404" pitchFamily="49" charset="0"/>
              </a:rPr>
              <a:t>(</a:t>
            </a:r>
            <a:r>
              <a:rPr lang="en-US" altLang="ru-RU" dirty="0" err="1">
                <a:solidFill>
                  <a:srgbClr val="37474F"/>
                </a:solidFill>
                <a:latin typeface="IBM Plex Sans" panose="020B0503050203000203" pitchFamily="34" charset="0"/>
                <a:ea typeface="Times New Roman" panose="02020603050405020304" pitchFamily="18" charset="0"/>
                <a:cs typeface="Courier New" panose="02070309020205020404" pitchFamily="49" charset="0"/>
              </a:rPr>
              <a:t>sessionId</a:t>
            </a:r>
            <a:r>
              <a:rPr lang="en-US" altLang="ru-RU" dirty="0">
                <a:solidFill>
                  <a:srgbClr val="37474F"/>
                </a:solidFill>
                <a:latin typeface="IBM Plex Sans" panose="020B0503050203000203" pitchFamily="34" charset="0"/>
                <a:ea typeface="Times New Roman" panose="02020603050405020304" pitchFamily="18" charset="0"/>
                <a:cs typeface="Courier New" panose="02070309020205020404" pitchFamily="49" charset="0"/>
              </a:rPr>
              <a:t>, </a:t>
            </a:r>
            <a:r>
              <a:rPr lang="en-US" altLang="ru-RU" dirty="0">
                <a:solidFill>
                  <a:srgbClr val="388E3C"/>
                </a:solidFill>
                <a:latin typeface="IBM Plex Sans" panose="020B0503050203000203" pitchFamily="34" charset="0"/>
                <a:ea typeface="Times New Roman" panose="02020603050405020304" pitchFamily="18" charset="0"/>
                <a:cs typeface="Courier New" panose="02070309020205020404" pitchFamily="49" charset="0"/>
              </a:rPr>
              <a:t>"/topic/chats/"</a:t>
            </a:r>
            <a:r>
              <a:rPr lang="en-US" altLang="ru-RU" dirty="0">
                <a:solidFill>
                  <a:srgbClr val="37474F"/>
                </a:solidFill>
                <a:latin typeface="IBM Plex Sans" panose="020B0503050203000203" pitchFamily="34" charset="0"/>
                <a:ea typeface="Times New Roman" panose="02020603050405020304" pitchFamily="18" charset="0"/>
                <a:cs typeface="Courier New" panose="02070309020205020404" pitchFamily="49" charset="0"/>
              </a:rPr>
              <a:t> + </a:t>
            </a:r>
            <a:r>
              <a:rPr lang="en-US" altLang="ru-RU" dirty="0" err="1">
                <a:solidFill>
                  <a:srgbClr val="37474F"/>
                </a:solidFill>
                <a:latin typeface="IBM Plex Sans" panose="020B0503050203000203" pitchFamily="34" charset="0"/>
                <a:ea typeface="Times New Roman" panose="02020603050405020304" pitchFamily="18" charset="0"/>
                <a:cs typeface="Courier New" panose="02070309020205020404" pitchFamily="49" charset="0"/>
              </a:rPr>
              <a:t>chatId</a:t>
            </a:r>
            <a:r>
              <a:rPr lang="en-US" altLang="ru-RU" dirty="0">
                <a:solidFill>
                  <a:srgbClr val="37474F"/>
                </a:solidFill>
                <a:latin typeface="IBM Plex Sans" panose="020B0503050203000203" pitchFamily="34" charset="0"/>
                <a:ea typeface="Times New Roman" panose="02020603050405020304" pitchFamily="18" charset="0"/>
                <a:cs typeface="Courier New" panose="02070309020205020404" pitchFamily="49" charset="0"/>
              </a:rPr>
              <a:t>,  </a:t>
            </a:r>
          </a:p>
          <a:p>
            <a:pPr eaLnBrk="0" fontAlgn="base" hangingPunct="0">
              <a:lnSpc>
                <a:spcPct val="120000"/>
              </a:lnSpc>
              <a:spcBef>
                <a:spcPct val="0"/>
              </a:spcBef>
              <a:spcAft>
                <a:spcPct val="0"/>
              </a:spcAft>
              <a:buClrTx/>
            </a:pPr>
            <a:r>
              <a:rPr lang="en-US" altLang="ru-RU" dirty="0">
                <a:solidFill>
                  <a:srgbClr val="37474F"/>
                </a:solidFill>
                <a:latin typeface="IBM Plex Sans" panose="020B0503050203000203" pitchFamily="34" charset="0"/>
                <a:ea typeface="Times New Roman" panose="02020603050405020304" pitchFamily="18" charset="0"/>
                <a:cs typeface="Courier New" panose="02070309020205020404" pitchFamily="49" charset="0"/>
              </a:rPr>
              <a:t>                                                             </a:t>
            </a:r>
            <a:r>
              <a:rPr lang="en-US" altLang="ru-RU" dirty="0">
                <a:solidFill>
                  <a:srgbClr val="388E3C"/>
                </a:solidFill>
                <a:latin typeface="IBM Plex Sans" panose="020B0503050203000203" pitchFamily="34" charset="0"/>
                <a:ea typeface="Times New Roman" panose="02020603050405020304" pitchFamily="18" charset="0"/>
                <a:cs typeface="Courier New" panose="02070309020205020404" pitchFamily="49" charset="0"/>
              </a:rPr>
              <a:t>“choose another topic"</a:t>
            </a:r>
            <a:r>
              <a:rPr lang="en-US" altLang="ru-RU" dirty="0">
                <a:solidFill>
                  <a:srgbClr val="37474F"/>
                </a:solidFill>
                <a:latin typeface="IBM Plex Sans" panose="020B0503050203000203" pitchFamily="34" charset="0"/>
                <a:ea typeface="Times New Roman" panose="02020603050405020304" pitchFamily="18" charset="0"/>
                <a:cs typeface="Courier New" panose="02070309020205020404" pitchFamily="49" charset="0"/>
              </a:rPr>
              <a:t>);</a:t>
            </a:r>
          </a:p>
          <a:p>
            <a:pPr eaLnBrk="0" fontAlgn="base" hangingPunct="0">
              <a:lnSpc>
                <a:spcPct val="120000"/>
              </a:lnSpc>
              <a:spcBef>
                <a:spcPct val="0"/>
              </a:spcBef>
              <a:spcAft>
                <a:spcPct val="0"/>
              </a:spcAft>
              <a:buClrTx/>
            </a:pPr>
            <a:r>
              <a:rPr lang="en-US" altLang="ru-RU" dirty="0">
                <a:solidFill>
                  <a:srgbClr val="37474F"/>
                </a:solidFill>
                <a:latin typeface="IBM Plex Sans" panose="020B0503050203000203" pitchFamily="34" charset="0"/>
                <a:ea typeface="Times New Roman" panose="02020603050405020304" pitchFamily="18" charset="0"/>
                <a:cs typeface="Courier New" panose="02070309020205020404" pitchFamily="49" charset="0"/>
              </a:rPr>
              <a:t>                 </a:t>
            </a:r>
            <a:r>
              <a:rPr lang="en-US" altLang="ru-RU" dirty="0">
                <a:solidFill>
                  <a:srgbClr val="3F51B5"/>
                </a:solidFill>
                <a:latin typeface="IBM Plex Sans" panose="020B0503050203000203" pitchFamily="34" charset="0"/>
                <a:ea typeface="Times New Roman" panose="02020603050405020304" pitchFamily="18" charset="0"/>
                <a:cs typeface="Courier New" panose="02070309020205020404" pitchFamily="49" charset="0"/>
              </a:rPr>
              <a:t>return</a:t>
            </a:r>
            <a:r>
              <a:rPr lang="en-US" altLang="ru-RU" dirty="0">
                <a:solidFill>
                  <a:srgbClr val="37474F"/>
                </a:solidFill>
                <a:latin typeface="IBM Plex Sans" panose="020B0503050203000203" pitchFamily="34" charset="0"/>
                <a:ea typeface="Times New Roman" panose="02020603050405020304" pitchFamily="18" charset="0"/>
                <a:cs typeface="Courier New" panose="02070309020205020404" pitchFamily="49" charset="0"/>
              </a:rPr>
              <a:t> </a:t>
            </a:r>
            <a:r>
              <a:rPr lang="en-US" altLang="ru-RU" dirty="0">
                <a:solidFill>
                  <a:srgbClr val="3F51B5"/>
                </a:solidFill>
                <a:latin typeface="IBM Plex Sans" panose="020B0503050203000203" pitchFamily="34" charset="0"/>
                <a:ea typeface="Times New Roman" panose="02020603050405020304" pitchFamily="18" charset="0"/>
                <a:cs typeface="Courier New" panose="02070309020205020404" pitchFamily="49" charset="0"/>
              </a:rPr>
              <a:t>null</a:t>
            </a:r>
            <a:r>
              <a:rPr lang="en-US" altLang="ru-RU" dirty="0">
                <a:solidFill>
                  <a:srgbClr val="37474F"/>
                </a:solidFill>
                <a:latin typeface="IBM Plex Sans" panose="020B0503050203000203" pitchFamily="34" charset="0"/>
                <a:ea typeface="Times New Roman" panose="02020603050405020304" pitchFamily="18" charset="0"/>
                <a:cs typeface="Courier New" panose="02070309020205020404" pitchFamily="49" charset="0"/>
              </a:rPr>
              <a:t>;</a:t>
            </a:r>
          </a:p>
          <a:p>
            <a:pPr eaLnBrk="0" fontAlgn="base" hangingPunct="0">
              <a:lnSpc>
                <a:spcPct val="120000"/>
              </a:lnSpc>
              <a:spcBef>
                <a:spcPct val="0"/>
              </a:spcBef>
              <a:spcAft>
                <a:spcPct val="0"/>
              </a:spcAft>
              <a:buClrTx/>
            </a:pPr>
            <a:r>
              <a:rPr lang="en-US" altLang="ru-RU" dirty="0">
                <a:solidFill>
                  <a:srgbClr val="37474F"/>
                </a:solidFill>
                <a:latin typeface="IBM Plex Sans" panose="020B0503050203000203" pitchFamily="34" charset="0"/>
                <a:ea typeface="Times New Roman" panose="02020603050405020304" pitchFamily="18" charset="0"/>
                <a:cs typeface="Courier New" panose="02070309020205020404" pitchFamily="49" charset="0"/>
              </a:rPr>
              <a:t>        } </a:t>
            </a:r>
            <a:r>
              <a:rPr lang="en-US" altLang="ru-RU" dirty="0">
                <a:solidFill>
                  <a:srgbClr val="3F51B5"/>
                </a:solidFill>
                <a:latin typeface="IBM Plex Sans" panose="020B0503050203000203" pitchFamily="34" charset="0"/>
                <a:ea typeface="Times New Roman" panose="02020603050405020304" pitchFamily="18" charset="0"/>
                <a:cs typeface="Courier New" panose="02070309020205020404" pitchFamily="49" charset="0"/>
              </a:rPr>
              <a:t>else</a:t>
            </a:r>
            <a:r>
              <a:rPr lang="en-US" altLang="ru-RU" dirty="0">
                <a:solidFill>
                  <a:srgbClr val="37474F"/>
                </a:solidFill>
                <a:latin typeface="IBM Plex Sans" panose="020B0503050203000203" pitchFamily="34" charset="0"/>
                <a:ea typeface="Times New Roman" panose="02020603050405020304" pitchFamily="18" charset="0"/>
                <a:cs typeface="Courier New" panose="02070309020205020404" pitchFamily="49" charset="0"/>
              </a:rPr>
              <a:t> {  </a:t>
            </a:r>
          </a:p>
          <a:p>
            <a:pPr eaLnBrk="0" fontAlgn="base" hangingPunct="0">
              <a:lnSpc>
                <a:spcPct val="120000"/>
              </a:lnSpc>
              <a:spcBef>
                <a:spcPct val="0"/>
              </a:spcBef>
              <a:spcAft>
                <a:spcPct val="0"/>
              </a:spcAft>
              <a:buClrTx/>
            </a:pPr>
            <a:r>
              <a:rPr lang="en-US" altLang="ru-RU" dirty="0">
                <a:solidFill>
                  <a:srgbClr val="37474F"/>
                </a:solidFill>
                <a:latin typeface="IBM Plex Sans" panose="020B0503050203000203" pitchFamily="34" charset="0"/>
                <a:ea typeface="Times New Roman" panose="02020603050405020304" pitchFamily="18" charset="0"/>
                <a:cs typeface="Courier New" panose="02070309020205020404" pitchFamily="49" charset="0"/>
              </a:rPr>
              <a:t>                 </a:t>
            </a:r>
            <a:r>
              <a:rPr lang="en-US" altLang="ru-RU" dirty="0" err="1">
                <a:solidFill>
                  <a:srgbClr val="37474F"/>
                </a:solidFill>
                <a:latin typeface="IBM Plex Sans" panose="020B0503050203000203" pitchFamily="34" charset="0"/>
                <a:ea typeface="Times New Roman" panose="02020603050405020304" pitchFamily="18" charset="0"/>
                <a:cs typeface="Courier New" panose="02070309020205020404" pitchFamily="49" charset="0"/>
              </a:rPr>
              <a:t>chatRepo.addMessages</a:t>
            </a:r>
            <a:r>
              <a:rPr lang="en-US" altLang="ru-RU" dirty="0">
                <a:solidFill>
                  <a:srgbClr val="37474F"/>
                </a:solidFill>
                <a:latin typeface="IBM Plex Sans" panose="020B0503050203000203" pitchFamily="34" charset="0"/>
                <a:ea typeface="Times New Roman" panose="02020603050405020304" pitchFamily="18" charset="0"/>
                <a:cs typeface="Courier New" panose="02070309020205020404" pitchFamily="49" charset="0"/>
              </a:rPr>
              <a:t>(</a:t>
            </a:r>
            <a:r>
              <a:rPr lang="en-US" altLang="ru-RU" dirty="0" err="1">
                <a:solidFill>
                  <a:srgbClr val="37474F"/>
                </a:solidFill>
                <a:latin typeface="IBM Plex Sans" panose="020B0503050203000203" pitchFamily="34" charset="0"/>
                <a:ea typeface="Times New Roman" panose="02020603050405020304" pitchFamily="18" charset="0"/>
                <a:cs typeface="Courier New" panose="02070309020205020404" pitchFamily="49" charset="0"/>
              </a:rPr>
              <a:t>chatId</a:t>
            </a:r>
            <a:r>
              <a:rPr lang="en-US" altLang="ru-RU" dirty="0">
                <a:solidFill>
                  <a:srgbClr val="37474F"/>
                </a:solidFill>
                <a:latin typeface="IBM Plex Sans" panose="020B0503050203000203" pitchFamily="34" charset="0"/>
                <a:ea typeface="Times New Roman" panose="02020603050405020304" pitchFamily="18" charset="0"/>
                <a:cs typeface="Courier New" panose="02070309020205020404" pitchFamily="49" charset="0"/>
              </a:rPr>
              <a:t>, </a:t>
            </a:r>
            <a:r>
              <a:rPr lang="en-US" altLang="ru-RU" dirty="0">
                <a:solidFill>
                  <a:srgbClr val="3F51B5"/>
                </a:solidFill>
                <a:latin typeface="IBM Plex Sans" panose="020B0503050203000203" pitchFamily="34" charset="0"/>
                <a:ea typeface="Times New Roman" panose="02020603050405020304" pitchFamily="18" charset="0"/>
                <a:cs typeface="Courier New" panose="02070309020205020404" pitchFamily="49" charset="0"/>
              </a:rPr>
              <a:t>new</a:t>
            </a:r>
            <a:r>
              <a:rPr lang="en-US" altLang="ru-RU" dirty="0">
                <a:solidFill>
                  <a:srgbClr val="37474F"/>
                </a:solidFill>
                <a:latin typeface="IBM Plex Sans" panose="020B0503050203000203" pitchFamily="34" charset="0"/>
                <a:ea typeface="Times New Roman" panose="02020603050405020304" pitchFamily="18" charset="0"/>
                <a:cs typeface="Courier New" panose="02070309020205020404" pitchFamily="49" charset="0"/>
              </a:rPr>
              <a:t> </a:t>
            </a:r>
            <a:r>
              <a:rPr lang="en-US" altLang="ru-RU" dirty="0">
                <a:solidFill>
                  <a:srgbClr val="9C27B0"/>
                </a:solidFill>
                <a:latin typeface="IBM Plex Sans" panose="020B0503050203000203" pitchFamily="34" charset="0"/>
                <a:ea typeface="Times New Roman" panose="02020603050405020304" pitchFamily="18" charset="0"/>
                <a:cs typeface="Courier New" panose="02070309020205020404" pitchFamily="49" charset="0"/>
              </a:rPr>
              <a:t>Message</a:t>
            </a:r>
            <a:r>
              <a:rPr lang="en-US" altLang="ru-RU" dirty="0">
                <a:solidFill>
                  <a:srgbClr val="37474F"/>
                </a:solidFill>
                <a:latin typeface="IBM Plex Sans" panose="020B0503050203000203" pitchFamily="34" charset="0"/>
                <a:ea typeface="Times New Roman" panose="02020603050405020304" pitchFamily="18" charset="0"/>
                <a:cs typeface="Courier New" panose="02070309020205020404" pitchFamily="49" charset="0"/>
              </a:rPr>
              <a:t>(msg));        </a:t>
            </a:r>
          </a:p>
          <a:p>
            <a:pPr eaLnBrk="0" fontAlgn="base" hangingPunct="0">
              <a:lnSpc>
                <a:spcPct val="120000"/>
              </a:lnSpc>
              <a:spcBef>
                <a:spcPct val="0"/>
              </a:spcBef>
              <a:spcAft>
                <a:spcPct val="0"/>
              </a:spcAft>
              <a:buClrTx/>
            </a:pPr>
            <a:r>
              <a:rPr lang="en-US" altLang="ru-RU" dirty="0">
                <a:solidFill>
                  <a:srgbClr val="37474F"/>
                </a:solidFill>
                <a:latin typeface="IBM Plex Sans" panose="020B0503050203000203" pitchFamily="34" charset="0"/>
                <a:ea typeface="Times New Roman" panose="02020603050405020304" pitchFamily="18" charset="0"/>
                <a:cs typeface="Courier New" panose="02070309020205020404" pitchFamily="49" charset="0"/>
              </a:rPr>
              <a:t>                 </a:t>
            </a:r>
            <a:r>
              <a:rPr lang="en-US" altLang="ru-RU" dirty="0">
                <a:solidFill>
                  <a:srgbClr val="3F51B5"/>
                </a:solidFill>
                <a:latin typeface="IBM Plex Sans" panose="020B0503050203000203" pitchFamily="34" charset="0"/>
                <a:ea typeface="Times New Roman" panose="02020603050405020304" pitchFamily="18" charset="0"/>
                <a:cs typeface="Courier New" panose="02070309020205020404" pitchFamily="49" charset="0"/>
              </a:rPr>
              <a:t>return</a:t>
            </a:r>
            <a:r>
              <a:rPr lang="en-US" altLang="ru-RU" dirty="0">
                <a:solidFill>
                  <a:srgbClr val="37474F"/>
                </a:solidFill>
                <a:latin typeface="IBM Plex Sans" panose="020B0503050203000203" pitchFamily="34" charset="0"/>
                <a:ea typeface="Times New Roman" panose="02020603050405020304" pitchFamily="18" charset="0"/>
                <a:cs typeface="Courier New" panose="02070309020205020404" pitchFamily="49" charset="0"/>
              </a:rPr>
              <a:t> </a:t>
            </a:r>
            <a:r>
              <a:rPr lang="en-US" altLang="ru-RU" dirty="0">
                <a:solidFill>
                  <a:srgbClr val="3F51B5"/>
                </a:solidFill>
                <a:latin typeface="IBM Plex Sans" panose="020B0503050203000203" pitchFamily="34" charset="0"/>
                <a:ea typeface="Times New Roman" panose="02020603050405020304" pitchFamily="18" charset="0"/>
                <a:cs typeface="Courier New" panose="02070309020205020404" pitchFamily="49" charset="0"/>
              </a:rPr>
              <a:t>new</a:t>
            </a:r>
            <a:r>
              <a:rPr lang="en-US" altLang="ru-RU" dirty="0">
                <a:solidFill>
                  <a:srgbClr val="37474F"/>
                </a:solidFill>
                <a:latin typeface="IBM Plex Sans" panose="020B0503050203000203" pitchFamily="34" charset="0"/>
                <a:ea typeface="Times New Roman" panose="02020603050405020304" pitchFamily="18" charset="0"/>
                <a:cs typeface="Courier New" panose="02070309020205020404" pitchFamily="49" charset="0"/>
              </a:rPr>
              <a:t> </a:t>
            </a:r>
            <a:r>
              <a:rPr lang="en-US" altLang="ru-RU" dirty="0">
                <a:solidFill>
                  <a:srgbClr val="9C27B0"/>
                </a:solidFill>
                <a:latin typeface="IBM Plex Sans" panose="020B0503050203000203" pitchFamily="34" charset="0"/>
                <a:ea typeface="Times New Roman" panose="02020603050405020304" pitchFamily="18" charset="0"/>
                <a:cs typeface="Courier New" panose="02070309020205020404" pitchFamily="49" charset="0"/>
              </a:rPr>
              <a:t>Message</a:t>
            </a:r>
            <a:r>
              <a:rPr lang="en-US" altLang="ru-RU" dirty="0">
                <a:solidFill>
                  <a:srgbClr val="37474F"/>
                </a:solidFill>
                <a:latin typeface="IBM Plex Sans" panose="020B0503050203000203" pitchFamily="34" charset="0"/>
                <a:ea typeface="Times New Roman" panose="02020603050405020304" pitchFamily="18" charset="0"/>
                <a:cs typeface="Courier New" panose="02070309020205020404" pitchFamily="49" charset="0"/>
              </a:rPr>
              <a:t>(msg);    </a:t>
            </a:r>
          </a:p>
          <a:p>
            <a:pPr eaLnBrk="0" fontAlgn="base" hangingPunct="0">
              <a:lnSpc>
                <a:spcPct val="120000"/>
              </a:lnSpc>
              <a:spcBef>
                <a:spcPct val="0"/>
              </a:spcBef>
              <a:spcAft>
                <a:spcPct val="0"/>
              </a:spcAft>
              <a:buClrTx/>
            </a:pPr>
            <a:r>
              <a:rPr lang="en-US" altLang="ru-RU" dirty="0">
                <a:solidFill>
                  <a:srgbClr val="37474F"/>
                </a:solidFill>
                <a:latin typeface="IBM Plex Sans" panose="020B0503050203000203" pitchFamily="34" charset="0"/>
                <a:ea typeface="Times New Roman" panose="02020603050405020304" pitchFamily="18" charset="0"/>
                <a:cs typeface="Courier New" panose="02070309020205020404" pitchFamily="49" charset="0"/>
              </a:rPr>
              <a:t>        </a:t>
            </a:r>
            <a:r>
              <a:rPr lang="ru-RU" altLang="ru-RU" dirty="0">
                <a:solidFill>
                  <a:srgbClr val="37474F"/>
                </a:solidFill>
                <a:latin typeface="IBM Plex Sans" panose="020B0503050203000203" pitchFamily="34" charset="0"/>
                <a:ea typeface="Times New Roman" panose="02020603050405020304" pitchFamily="18" charset="0"/>
                <a:cs typeface="Courier New" panose="02070309020205020404" pitchFamily="49" charset="0"/>
              </a:rPr>
              <a:t>}</a:t>
            </a:r>
            <a:endParaRPr lang="en-US" altLang="ru-RU" dirty="0">
              <a:solidFill>
                <a:srgbClr val="37474F"/>
              </a:solidFill>
              <a:latin typeface="IBM Plex Sans" panose="020B0503050203000203" pitchFamily="34" charset="0"/>
              <a:ea typeface="Times New Roman" panose="02020603050405020304" pitchFamily="18" charset="0"/>
              <a:cs typeface="Courier New" panose="02070309020205020404" pitchFamily="49" charset="0"/>
            </a:endParaRPr>
          </a:p>
          <a:p>
            <a:pPr eaLnBrk="0" fontAlgn="base" hangingPunct="0">
              <a:lnSpc>
                <a:spcPct val="120000"/>
              </a:lnSpc>
              <a:spcBef>
                <a:spcPct val="0"/>
              </a:spcBef>
              <a:spcAft>
                <a:spcPct val="0"/>
              </a:spcAft>
              <a:buClrTx/>
            </a:pPr>
            <a:r>
              <a:rPr lang="en-US" altLang="ru-RU" dirty="0">
                <a:solidFill>
                  <a:srgbClr val="37474F"/>
                </a:solidFill>
                <a:latin typeface="IBM Plex Sans" panose="020B0503050203000203" pitchFamily="34" charset="0"/>
                <a:ea typeface="Times New Roman" panose="02020603050405020304" pitchFamily="18" charset="0"/>
                <a:cs typeface="Courier New" panose="02070309020205020404" pitchFamily="49" charset="0"/>
              </a:rPr>
              <a:t>     </a:t>
            </a:r>
            <a:r>
              <a:rPr lang="ru-RU" altLang="ru-RU" dirty="0">
                <a:solidFill>
                  <a:srgbClr val="37474F"/>
                </a:solidFill>
                <a:latin typeface="IBM Plex Sans" panose="020B0503050203000203" pitchFamily="34" charset="0"/>
                <a:ea typeface="Times New Roman" panose="02020603050405020304" pitchFamily="18" charset="0"/>
                <a:cs typeface="Courier New" panose="02070309020205020404" pitchFamily="49" charset="0"/>
              </a:rPr>
              <a:t>}</a:t>
            </a:r>
            <a:r>
              <a:rPr lang="ru-RU" altLang="ru-RU" dirty="0">
                <a:solidFill>
                  <a:schemeClr val="tx1"/>
                </a:solidFill>
                <a:latin typeface="IBM Plex Sans" panose="020B0503050203000203" pitchFamily="34" charset="0"/>
              </a:rPr>
              <a:t> </a:t>
            </a:r>
          </a:p>
          <a:p>
            <a:pPr eaLnBrk="0" fontAlgn="base" hangingPunct="0">
              <a:lnSpc>
                <a:spcPct val="120000"/>
              </a:lnSpc>
              <a:spcBef>
                <a:spcPct val="0"/>
              </a:spcBef>
              <a:spcAft>
                <a:spcPct val="0"/>
              </a:spcAft>
              <a:buClrTx/>
            </a:pPr>
            <a:endParaRPr lang="ru-RU" altLang="ru-RU" sz="1800" dirty="0">
              <a:solidFill>
                <a:schemeClr val="tx1"/>
              </a:solidFill>
              <a:latin typeface="Arial" panose="020B0604020202020204" pitchFamily="34" charset="0"/>
            </a:endParaRPr>
          </a:p>
        </p:txBody>
      </p:sp>
      <p:sp>
        <p:nvSpPr>
          <p:cNvPr id="14" name="Arrow: Right 13">
            <a:extLst>
              <a:ext uri="{FF2B5EF4-FFF2-40B4-BE49-F238E27FC236}">
                <a16:creationId xmlns:a16="http://schemas.microsoft.com/office/drawing/2014/main" id="{545BEAE3-59BF-45A8-A4E8-E968C7B117F5}"/>
              </a:ext>
            </a:extLst>
          </p:cNvPr>
          <p:cNvSpPr/>
          <p:nvPr/>
        </p:nvSpPr>
        <p:spPr>
          <a:xfrm rot="10481789">
            <a:off x="4011894" y="1279606"/>
            <a:ext cx="554652" cy="143673"/>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050">
              <a:ln w="0"/>
              <a:solidFill>
                <a:schemeClr val="tx1"/>
              </a:solidFill>
              <a:effectLst>
                <a:outerShdw blurRad="38100" dist="19050" dir="2700000" algn="tl" rotWithShape="0">
                  <a:schemeClr val="dk1">
                    <a:alpha val="40000"/>
                  </a:schemeClr>
                </a:outerShdw>
              </a:effectLst>
            </a:endParaRPr>
          </a:p>
        </p:txBody>
      </p:sp>
      <p:sp>
        <p:nvSpPr>
          <p:cNvPr id="17" name="TextBox 16">
            <a:extLst>
              <a:ext uri="{FF2B5EF4-FFF2-40B4-BE49-F238E27FC236}">
                <a16:creationId xmlns:a16="http://schemas.microsoft.com/office/drawing/2014/main" id="{3884CCFB-A627-4F14-AB9F-A459CD115415}"/>
              </a:ext>
            </a:extLst>
          </p:cNvPr>
          <p:cNvSpPr txBox="1"/>
          <p:nvPr/>
        </p:nvSpPr>
        <p:spPr>
          <a:xfrm>
            <a:off x="4601161" y="1190649"/>
            <a:ext cx="3026791" cy="276999"/>
          </a:xfrm>
          <a:prstGeom prst="rect">
            <a:avLst/>
          </a:prstGeom>
          <a:noFill/>
        </p:spPr>
        <p:txBody>
          <a:bodyPr wrap="none" rtlCol="0">
            <a:spAutoFit/>
          </a:bodyPr>
          <a:lstStyle/>
          <a:p>
            <a:r>
              <a:rPr lang="pl-PL" sz="1200" b="1" dirty="0">
                <a:solidFill>
                  <a:srgbClr val="C00000"/>
                </a:solidFill>
                <a:latin typeface="IBM Plex Sans" panose="020B0503050203000203" pitchFamily="34" charset="0"/>
              </a:rPr>
              <a:t>Our custom handler for /app/chats/{id}</a:t>
            </a:r>
            <a:endParaRPr lang="ru-RU" sz="1200" b="1" dirty="0">
              <a:solidFill>
                <a:srgbClr val="C00000"/>
              </a:solidFill>
              <a:latin typeface="IBM Plex Sans" panose="020B0503050203000203" pitchFamily="34" charset="0"/>
            </a:endParaRPr>
          </a:p>
        </p:txBody>
      </p:sp>
      <p:sp>
        <p:nvSpPr>
          <p:cNvPr id="18" name="Arrow: Right 17">
            <a:extLst>
              <a:ext uri="{FF2B5EF4-FFF2-40B4-BE49-F238E27FC236}">
                <a16:creationId xmlns:a16="http://schemas.microsoft.com/office/drawing/2014/main" id="{89887EF0-FD59-4125-890A-EB00ACBCF8FE}"/>
              </a:ext>
            </a:extLst>
          </p:cNvPr>
          <p:cNvSpPr/>
          <p:nvPr/>
        </p:nvSpPr>
        <p:spPr>
          <a:xfrm rot="11255116">
            <a:off x="2741117" y="3383942"/>
            <a:ext cx="534297" cy="174994"/>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050">
              <a:ln w="0"/>
              <a:solidFill>
                <a:schemeClr val="tx1"/>
              </a:solidFill>
              <a:effectLst>
                <a:outerShdw blurRad="38100" dist="19050" dir="2700000" algn="tl" rotWithShape="0">
                  <a:schemeClr val="dk1">
                    <a:alpha val="40000"/>
                  </a:schemeClr>
                </a:outerShdw>
              </a:effectLst>
            </a:endParaRPr>
          </a:p>
        </p:txBody>
      </p:sp>
      <p:sp>
        <p:nvSpPr>
          <p:cNvPr id="19" name="TextBox 18">
            <a:extLst>
              <a:ext uri="{FF2B5EF4-FFF2-40B4-BE49-F238E27FC236}">
                <a16:creationId xmlns:a16="http://schemas.microsoft.com/office/drawing/2014/main" id="{814ECC61-47F5-4E96-A158-8A656634D9FE}"/>
              </a:ext>
            </a:extLst>
          </p:cNvPr>
          <p:cNvSpPr txBox="1"/>
          <p:nvPr/>
        </p:nvSpPr>
        <p:spPr>
          <a:xfrm>
            <a:off x="3300968" y="3398854"/>
            <a:ext cx="3986989" cy="276999"/>
          </a:xfrm>
          <a:prstGeom prst="rect">
            <a:avLst/>
          </a:prstGeom>
          <a:noFill/>
        </p:spPr>
        <p:txBody>
          <a:bodyPr wrap="none" rtlCol="0">
            <a:spAutoFit/>
          </a:bodyPr>
          <a:lstStyle/>
          <a:p>
            <a:r>
              <a:rPr lang="pl-PL" sz="1200" b="1" dirty="0">
                <a:solidFill>
                  <a:srgbClr val="C00000"/>
                </a:solidFill>
                <a:latin typeface="IBM Plex Sans" panose="020B0503050203000203" pitchFamily="34" charset="0"/>
              </a:rPr>
              <a:t>Means no message will be returned and </a:t>
            </a:r>
            <a:r>
              <a:rPr lang="pl-PL" sz="1200" b="1" dirty="0" err="1">
                <a:solidFill>
                  <a:srgbClr val="C00000"/>
                </a:solidFill>
                <a:latin typeface="IBM Plex Sans" panose="020B0503050203000203" pitchFamily="34" charset="0"/>
              </a:rPr>
              <a:t>broadcasted</a:t>
            </a:r>
            <a:endParaRPr lang="ru-RU" sz="1200" b="1" dirty="0">
              <a:solidFill>
                <a:srgbClr val="C00000"/>
              </a:solidFill>
              <a:latin typeface="IBM Plex Sans" panose="020B0503050203000203" pitchFamily="34" charset="0"/>
            </a:endParaRPr>
          </a:p>
        </p:txBody>
      </p:sp>
      <p:sp>
        <p:nvSpPr>
          <p:cNvPr id="20" name="Arrow: Right 19">
            <a:extLst>
              <a:ext uri="{FF2B5EF4-FFF2-40B4-BE49-F238E27FC236}">
                <a16:creationId xmlns:a16="http://schemas.microsoft.com/office/drawing/2014/main" id="{3C1AF9BE-0306-4C7B-96A5-87D84A4F3A8B}"/>
              </a:ext>
            </a:extLst>
          </p:cNvPr>
          <p:cNvSpPr/>
          <p:nvPr/>
        </p:nvSpPr>
        <p:spPr>
          <a:xfrm rot="12937939">
            <a:off x="2621289" y="4649756"/>
            <a:ext cx="549256" cy="182467"/>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050">
              <a:ln w="0"/>
              <a:solidFill>
                <a:schemeClr val="tx1"/>
              </a:solidFill>
              <a:effectLst>
                <a:outerShdw blurRad="38100" dist="19050" dir="2700000" algn="tl" rotWithShape="0">
                  <a:schemeClr val="dk1">
                    <a:alpha val="40000"/>
                  </a:schemeClr>
                </a:outerShdw>
              </a:effectLst>
            </a:endParaRPr>
          </a:p>
        </p:txBody>
      </p:sp>
      <p:sp>
        <p:nvSpPr>
          <p:cNvPr id="21" name="TextBox 20">
            <a:extLst>
              <a:ext uri="{FF2B5EF4-FFF2-40B4-BE49-F238E27FC236}">
                <a16:creationId xmlns:a16="http://schemas.microsoft.com/office/drawing/2014/main" id="{5C828F32-2710-4BB0-BBC1-6C12C29B7DB6}"/>
              </a:ext>
            </a:extLst>
          </p:cNvPr>
          <p:cNvSpPr txBox="1"/>
          <p:nvPr/>
        </p:nvSpPr>
        <p:spPr>
          <a:xfrm>
            <a:off x="3100414" y="4737166"/>
            <a:ext cx="3820277" cy="276999"/>
          </a:xfrm>
          <a:prstGeom prst="rect">
            <a:avLst/>
          </a:prstGeom>
          <a:noFill/>
        </p:spPr>
        <p:txBody>
          <a:bodyPr wrap="none" rtlCol="0">
            <a:spAutoFit/>
          </a:bodyPr>
          <a:lstStyle/>
          <a:p>
            <a:r>
              <a:rPr lang="en-US" sz="1200" b="1" dirty="0">
                <a:solidFill>
                  <a:srgbClr val="C00000"/>
                </a:solidFill>
              </a:rPr>
              <a:t>Broadcasted to all subscribers of /topic/chats/{id}</a:t>
            </a:r>
            <a:endParaRPr lang="ru-RU" sz="1200" b="1" dirty="0">
              <a:solidFill>
                <a:srgbClr val="C00000"/>
              </a:solidFill>
            </a:endParaRPr>
          </a:p>
        </p:txBody>
      </p:sp>
      <p:sp>
        <p:nvSpPr>
          <p:cNvPr id="11" name="Title 1">
            <a:extLst>
              <a:ext uri="{FF2B5EF4-FFF2-40B4-BE49-F238E27FC236}">
                <a16:creationId xmlns:a16="http://schemas.microsoft.com/office/drawing/2014/main" id="{613BBEF2-2572-6FF3-DA4F-CEAEB0064BC1}"/>
              </a:ext>
            </a:extLst>
          </p:cNvPr>
          <p:cNvSpPr txBox="1">
            <a:spLocks/>
          </p:cNvSpPr>
          <p:nvPr/>
        </p:nvSpPr>
        <p:spPr>
          <a:xfrm>
            <a:off x="426886" y="374469"/>
            <a:ext cx="6390450" cy="42952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pl-PL" sz="2000" dirty="0" err="1">
                <a:solidFill>
                  <a:schemeClr val="tx1"/>
                </a:solidFill>
                <a:latin typeface="IBM Plex Serif Light"/>
                <a:ea typeface="IBM Plex Serif Light"/>
                <a:cs typeface="IBM Plex Serif Light"/>
                <a:sym typeface="IBM Plex Serif Light"/>
              </a:rPr>
              <a:t>Example</a:t>
            </a:r>
            <a:r>
              <a:rPr lang="pl-PL" sz="2000" dirty="0">
                <a:solidFill>
                  <a:schemeClr val="tx1"/>
                </a:solidFill>
                <a:latin typeface="IBM Plex Serif Light"/>
                <a:ea typeface="IBM Plex Serif Light"/>
                <a:cs typeface="IBM Plex Serif Light"/>
                <a:sym typeface="IBM Plex Serif Light"/>
              </a:rPr>
              <a:t>: </a:t>
            </a:r>
            <a:r>
              <a:rPr lang="en-US" sz="2000" dirty="0">
                <a:solidFill>
                  <a:schemeClr val="tx1"/>
                </a:solidFill>
                <a:latin typeface="IBM Plex Serif Light"/>
                <a:ea typeface="IBM Plex Serif Light"/>
                <a:cs typeface="IBM Plex Serif Light"/>
                <a:sym typeface="IBM Plex Serif Light"/>
              </a:rPr>
              <a:t>Spring </a:t>
            </a:r>
            <a:r>
              <a:rPr lang="en-US" sz="2000" dirty="0" err="1">
                <a:solidFill>
                  <a:schemeClr val="tx1"/>
                </a:solidFill>
                <a:latin typeface="IBM Plex Serif Light"/>
                <a:ea typeface="IBM Plex Serif Light"/>
                <a:cs typeface="IBM Plex Serif Light"/>
                <a:sym typeface="IBM Plex Serif Light"/>
              </a:rPr>
              <a:t>Websockets</a:t>
            </a:r>
            <a:r>
              <a:rPr lang="en-US" sz="2000" dirty="0">
                <a:solidFill>
                  <a:schemeClr val="tx1"/>
                </a:solidFill>
                <a:latin typeface="IBM Plex Serif Light"/>
                <a:ea typeface="IBM Plex Serif Light"/>
                <a:cs typeface="IBM Plex Serif Light"/>
                <a:sym typeface="IBM Plex Serif Light"/>
              </a:rPr>
              <a:t>  - </a:t>
            </a:r>
            <a:r>
              <a:rPr lang="pl-PL" sz="2000" dirty="0">
                <a:solidFill>
                  <a:schemeClr val="tx1"/>
                </a:solidFill>
                <a:latin typeface="IBM Plex Serif Light"/>
                <a:ea typeface="IBM Plex Serif Light"/>
                <a:cs typeface="IBM Plex Serif Light"/>
                <a:sym typeface="IBM Plex Serif Light"/>
              </a:rPr>
              <a:t>Advanced</a:t>
            </a:r>
            <a:endParaRPr lang="ru-RU" sz="2000" dirty="0">
              <a:solidFill>
                <a:schemeClr val="tx1"/>
              </a:solidFill>
            </a:endParaRPr>
          </a:p>
        </p:txBody>
      </p:sp>
      <p:pic>
        <p:nvPicPr>
          <p:cNvPr id="15" name="Obraz 14">
            <a:extLst>
              <a:ext uri="{FF2B5EF4-FFF2-40B4-BE49-F238E27FC236}">
                <a16:creationId xmlns:a16="http://schemas.microsoft.com/office/drawing/2014/main" id="{16803BF9-AF46-03F9-179B-2ED37B164594}"/>
              </a:ext>
            </a:extLst>
          </p:cNvPr>
          <p:cNvPicPr>
            <a:picLocks noChangeAspect="1"/>
          </p:cNvPicPr>
          <p:nvPr/>
        </p:nvPicPr>
        <p:blipFill>
          <a:blip r:embed="rId3"/>
          <a:stretch>
            <a:fillRect/>
          </a:stretch>
        </p:blipFill>
        <p:spPr>
          <a:xfrm>
            <a:off x="7285178" y="3297853"/>
            <a:ext cx="1858822" cy="1603984"/>
          </a:xfrm>
          <a:prstGeom prst="rect">
            <a:avLst/>
          </a:prstGeom>
        </p:spPr>
      </p:pic>
    </p:spTree>
    <p:extLst>
      <p:ext uri="{BB962C8B-B14F-4D97-AF65-F5344CB8AC3E}">
        <p14:creationId xmlns:p14="http://schemas.microsoft.com/office/powerpoint/2010/main" val="1527675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2F4F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BBF9A6-65BA-4DE0-A5E3-84AA58A1D3E7}"/>
              </a:ext>
            </a:extLst>
          </p:cNvPr>
          <p:cNvSpPr>
            <a:spLocks noGrp="1"/>
          </p:cNvSpPr>
          <p:nvPr>
            <p:ph type="title"/>
          </p:nvPr>
        </p:nvSpPr>
        <p:spPr>
          <a:xfrm>
            <a:off x="459538" y="855723"/>
            <a:ext cx="6390450" cy="572700"/>
          </a:xfrm>
        </p:spPr>
        <p:txBody>
          <a:bodyPr>
            <a:normAutofit/>
          </a:bodyPr>
          <a:lstStyle/>
          <a:p>
            <a:r>
              <a:rPr lang="pl-PL" sz="2000" dirty="0">
                <a:solidFill>
                  <a:schemeClr val="tx1"/>
                </a:solidFill>
                <a:latin typeface="IBM Plex Serif Light"/>
                <a:ea typeface="IBM Plex Serif Light"/>
                <a:cs typeface="IBM Plex Serif Light"/>
                <a:sym typeface="IBM Plex Serif Light"/>
              </a:rPr>
              <a:t>Example: </a:t>
            </a:r>
            <a:r>
              <a:rPr lang="en-US" sz="2000" dirty="0">
                <a:solidFill>
                  <a:schemeClr val="tx1"/>
                </a:solidFill>
                <a:latin typeface="IBM Plex Serif Light"/>
                <a:ea typeface="IBM Plex Serif Light"/>
                <a:cs typeface="IBM Plex Serif Light"/>
                <a:sym typeface="IBM Plex Serif Light"/>
              </a:rPr>
              <a:t>Spring </a:t>
            </a:r>
            <a:r>
              <a:rPr lang="en-US" sz="2000" dirty="0" err="1">
                <a:solidFill>
                  <a:schemeClr val="tx1"/>
                </a:solidFill>
                <a:latin typeface="IBM Plex Serif Light"/>
                <a:ea typeface="IBM Plex Serif Light"/>
                <a:cs typeface="IBM Plex Serif Light"/>
                <a:sym typeface="IBM Plex Serif Light"/>
              </a:rPr>
              <a:t>Websockets</a:t>
            </a:r>
            <a:r>
              <a:rPr lang="en-US" sz="2000" dirty="0">
                <a:solidFill>
                  <a:schemeClr val="tx1"/>
                </a:solidFill>
                <a:latin typeface="IBM Plex Serif Light"/>
                <a:ea typeface="IBM Plex Serif Light"/>
                <a:cs typeface="IBM Plex Serif Light"/>
                <a:sym typeface="IBM Plex Serif Light"/>
              </a:rPr>
              <a:t>  - Advanced</a:t>
            </a:r>
            <a:endParaRPr lang="ru-RU" sz="2000" dirty="0">
              <a:solidFill>
                <a:schemeClr val="tx1"/>
              </a:solidFill>
            </a:endParaRPr>
          </a:p>
        </p:txBody>
      </p:sp>
      <p:sp>
        <p:nvSpPr>
          <p:cNvPr id="5" name="Rectangle 1">
            <a:extLst>
              <a:ext uri="{FF2B5EF4-FFF2-40B4-BE49-F238E27FC236}">
                <a16:creationId xmlns:a16="http://schemas.microsoft.com/office/drawing/2014/main" id="{25439001-0C36-4705-85FB-DB6D6D155315}"/>
              </a:ext>
            </a:extLst>
          </p:cNvPr>
          <p:cNvSpPr>
            <a:spLocks noChangeArrowheads="1"/>
          </p:cNvSpPr>
          <p:nvPr/>
        </p:nvSpPr>
        <p:spPr bwMode="auto">
          <a:xfrm>
            <a:off x="1414023" y="1646699"/>
            <a:ext cx="4355359" cy="2800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eaLnBrk="0" fontAlgn="base" hangingPunct="0">
              <a:spcBef>
                <a:spcPct val="0"/>
              </a:spcBef>
              <a:spcAft>
                <a:spcPct val="0"/>
              </a:spcAft>
              <a:buClrTx/>
            </a:pPr>
            <a:r>
              <a:rPr lang="en-US" altLang="ru-RU" dirty="0">
                <a:solidFill>
                  <a:srgbClr val="3F51B5"/>
                </a:solidFill>
                <a:latin typeface="IBM Plex Sans" panose="020B0503050203000203" pitchFamily="34" charset="0"/>
                <a:ea typeface="Times New Roman" panose="02020603050405020304" pitchFamily="18" charset="0"/>
                <a:cs typeface="Courier New" panose="02070309020205020404" pitchFamily="49" charset="0"/>
              </a:rPr>
              <a:t>const</a:t>
            </a:r>
            <a:r>
              <a:rPr lang="en-US" altLang="ru-RU" dirty="0">
                <a:solidFill>
                  <a:srgbClr val="37474F"/>
                </a:solidFill>
                <a:latin typeface="IBM Plex Sans" panose="020B0503050203000203" pitchFamily="34" charset="0"/>
                <a:ea typeface="Times New Roman" panose="02020603050405020304" pitchFamily="18" charset="0"/>
                <a:cs typeface="Courier New" panose="02070309020205020404" pitchFamily="49" charset="0"/>
              </a:rPr>
              <a:t> stomp = </a:t>
            </a:r>
            <a:r>
              <a:rPr lang="en-US" altLang="ru-RU" dirty="0">
                <a:solidFill>
                  <a:srgbClr val="3F51B5"/>
                </a:solidFill>
                <a:latin typeface="IBM Plex Sans" panose="020B0503050203000203" pitchFamily="34" charset="0"/>
                <a:ea typeface="Times New Roman" panose="02020603050405020304" pitchFamily="18" charset="0"/>
                <a:cs typeface="Courier New" panose="02070309020205020404" pitchFamily="49" charset="0"/>
              </a:rPr>
              <a:t>new</a:t>
            </a:r>
            <a:r>
              <a:rPr lang="en-US" altLang="ru-RU" dirty="0">
                <a:solidFill>
                  <a:srgbClr val="37474F"/>
                </a:solidFill>
                <a:latin typeface="IBM Plex Sans" panose="020B0503050203000203" pitchFamily="34" charset="0"/>
                <a:ea typeface="Times New Roman" panose="02020603050405020304" pitchFamily="18" charset="0"/>
                <a:cs typeface="Courier New" panose="02070309020205020404" pitchFamily="49" charset="0"/>
              </a:rPr>
              <a:t> </a:t>
            </a:r>
            <a:r>
              <a:rPr lang="en-US" altLang="ru-RU" dirty="0" err="1">
                <a:solidFill>
                  <a:srgbClr val="37474F"/>
                </a:solidFill>
                <a:latin typeface="IBM Plex Sans" panose="020B0503050203000203" pitchFamily="34" charset="0"/>
                <a:ea typeface="Times New Roman" panose="02020603050405020304" pitchFamily="18" charset="0"/>
                <a:cs typeface="Courier New" panose="02070309020205020404" pitchFamily="49" charset="0"/>
              </a:rPr>
              <a:t>StompJs.Client</a:t>
            </a:r>
            <a:r>
              <a:rPr lang="en-US" altLang="ru-RU" dirty="0">
                <a:solidFill>
                  <a:srgbClr val="37474F"/>
                </a:solidFill>
                <a:latin typeface="IBM Plex Sans" panose="020B0503050203000203" pitchFamily="34" charset="0"/>
                <a:ea typeface="Times New Roman" panose="02020603050405020304" pitchFamily="18" charset="0"/>
                <a:cs typeface="Courier New" panose="02070309020205020404" pitchFamily="49" charset="0"/>
              </a:rPr>
              <a:t>();</a:t>
            </a:r>
          </a:p>
          <a:p>
            <a:pPr eaLnBrk="0" fontAlgn="base" hangingPunct="0">
              <a:spcBef>
                <a:spcPct val="0"/>
              </a:spcBef>
              <a:spcAft>
                <a:spcPct val="0"/>
              </a:spcAft>
              <a:buClrTx/>
            </a:pPr>
            <a:r>
              <a:rPr lang="en-US" altLang="ru-RU" dirty="0" err="1">
                <a:solidFill>
                  <a:srgbClr val="9C27B0"/>
                </a:solidFill>
                <a:latin typeface="IBM Plex Sans" panose="020B0503050203000203" pitchFamily="34" charset="0"/>
                <a:ea typeface="Times New Roman" panose="02020603050405020304" pitchFamily="18" charset="0"/>
                <a:cs typeface="Courier New" panose="02070309020205020404" pitchFamily="49" charset="0"/>
              </a:rPr>
              <a:t>stomp.brokerURL</a:t>
            </a:r>
            <a:r>
              <a:rPr lang="en-US" altLang="ru-RU" dirty="0">
                <a:solidFill>
                  <a:srgbClr val="9C27B0"/>
                </a:solidFill>
                <a:latin typeface="IBM Plex Sans" panose="020B0503050203000203" pitchFamily="34" charset="0"/>
                <a:ea typeface="Times New Roman" panose="02020603050405020304" pitchFamily="18" charset="0"/>
                <a:cs typeface="Courier New" panose="02070309020205020404" pitchFamily="49" charset="0"/>
              </a:rPr>
              <a:t> = </a:t>
            </a:r>
            <a:r>
              <a:rPr lang="en-US" altLang="ru-RU" dirty="0" err="1">
                <a:solidFill>
                  <a:srgbClr val="9C27B0"/>
                </a:solidFill>
                <a:latin typeface="IBM Plex Sans" panose="020B0503050203000203" pitchFamily="34" charset="0"/>
                <a:ea typeface="Times New Roman" panose="02020603050405020304" pitchFamily="18" charset="0"/>
                <a:cs typeface="Courier New" panose="02070309020205020404" pitchFamily="49" charset="0"/>
              </a:rPr>
              <a:t>url</a:t>
            </a:r>
            <a:r>
              <a:rPr lang="en-US" altLang="ru-RU" dirty="0">
                <a:solidFill>
                  <a:srgbClr val="9C27B0"/>
                </a:solidFill>
                <a:latin typeface="IBM Plex Sans" panose="020B0503050203000203" pitchFamily="34" charset="0"/>
                <a:ea typeface="Times New Roman" panose="02020603050405020304" pitchFamily="18" charset="0"/>
                <a:cs typeface="Courier New" panose="02070309020205020404" pitchFamily="49" charset="0"/>
              </a:rPr>
              <a:t>;</a:t>
            </a:r>
            <a:endParaRPr lang="en-US" altLang="ru-RU" dirty="0">
              <a:solidFill>
                <a:srgbClr val="37474F"/>
              </a:solidFill>
              <a:latin typeface="IBM Plex Sans" panose="020B0503050203000203" pitchFamily="34" charset="0"/>
              <a:ea typeface="Times New Roman" panose="02020603050405020304" pitchFamily="18" charset="0"/>
              <a:cs typeface="Courier New" panose="02070309020205020404" pitchFamily="49" charset="0"/>
            </a:endParaRPr>
          </a:p>
          <a:p>
            <a:pPr eaLnBrk="0" fontAlgn="base" hangingPunct="0">
              <a:spcBef>
                <a:spcPct val="0"/>
              </a:spcBef>
              <a:spcAft>
                <a:spcPct val="0"/>
              </a:spcAft>
              <a:buClrTx/>
            </a:pPr>
            <a:r>
              <a:rPr lang="en-US" altLang="ru-RU" dirty="0">
                <a:solidFill>
                  <a:srgbClr val="3F51B5"/>
                </a:solidFill>
                <a:latin typeface="IBM Plex Sans" panose="020B0503050203000203" pitchFamily="34" charset="0"/>
                <a:ea typeface="Times New Roman" panose="02020603050405020304" pitchFamily="18" charset="0"/>
                <a:cs typeface="Courier New" panose="02070309020205020404" pitchFamily="49" charset="0"/>
              </a:rPr>
              <a:t>function</a:t>
            </a:r>
            <a:r>
              <a:rPr lang="en-US" altLang="ru-RU" dirty="0">
                <a:solidFill>
                  <a:srgbClr val="37474F"/>
                </a:solidFill>
                <a:latin typeface="IBM Plex Sans" panose="020B0503050203000203" pitchFamily="34" charset="0"/>
                <a:ea typeface="Times New Roman" panose="02020603050405020304" pitchFamily="18" charset="0"/>
                <a:cs typeface="Courier New" panose="02070309020205020404" pitchFamily="49" charset="0"/>
              </a:rPr>
              <a:t> </a:t>
            </a:r>
            <a:r>
              <a:rPr lang="en-US" altLang="ru-RU" dirty="0" err="1">
                <a:solidFill>
                  <a:srgbClr val="37474F"/>
                </a:solidFill>
                <a:latin typeface="IBM Plex Sans" panose="020B0503050203000203" pitchFamily="34" charset="0"/>
                <a:ea typeface="Times New Roman" panose="02020603050405020304" pitchFamily="18" charset="0"/>
                <a:cs typeface="Courier New" panose="02070309020205020404" pitchFamily="49" charset="0"/>
              </a:rPr>
              <a:t>onMessage</a:t>
            </a:r>
            <a:r>
              <a:rPr lang="en-US" altLang="ru-RU" dirty="0">
                <a:solidFill>
                  <a:srgbClr val="37474F"/>
                </a:solidFill>
                <a:latin typeface="IBM Plex Sans" panose="020B0503050203000203" pitchFamily="34" charset="0"/>
                <a:ea typeface="Times New Roman" panose="02020603050405020304" pitchFamily="18" charset="0"/>
                <a:cs typeface="Courier New" panose="02070309020205020404" pitchFamily="49" charset="0"/>
              </a:rPr>
              <a:t>(message) {    </a:t>
            </a:r>
          </a:p>
          <a:p>
            <a:pPr eaLnBrk="0" fontAlgn="base" hangingPunct="0">
              <a:spcBef>
                <a:spcPct val="0"/>
              </a:spcBef>
              <a:spcAft>
                <a:spcPct val="0"/>
              </a:spcAft>
              <a:buClrTx/>
            </a:pPr>
            <a:r>
              <a:rPr lang="en-US" altLang="ru-RU" dirty="0">
                <a:solidFill>
                  <a:srgbClr val="9C27B0"/>
                </a:solidFill>
                <a:latin typeface="IBM Plex Sans" panose="020B0503050203000203" pitchFamily="34" charset="0"/>
                <a:ea typeface="Times New Roman" panose="02020603050405020304" pitchFamily="18" charset="0"/>
                <a:cs typeface="Courier New" panose="02070309020205020404" pitchFamily="49" charset="0"/>
              </a:rPr>
              <a:t>  console</a:t>
            </a:r>
            <a:r>
              <a:rPr lang="en-US" altLang="ru-RU" dirty="0">
                <a:solidFill>
                  <a:srgbClr val="37474F"/>
                </a:solidFill>
                <a:latin typeface="IBM Plex Sans" panose="020B0503050203000203" pitchFamily="34" charset="0"/>
                <a:ea typeface="Times New Roman" panose="02020603050405020304" pitchFamily="18" charset="0"/>
                <a:cs typeface="Courier New" panose="02070309020205020404" pitchFamily="49" charset="0"/>
              </a:rPr>
              <a:t>.log(</a:t>
            </a:r>
            <a:r>
              <a:rPr lang="en-US" altLang="ru-RU" dirty="0">
                <a:solidFill>
                  <a:srgbClr val="388E3C"/>
                </a:solidFill>
                <a:latin typeface="IBM Plex Sans" panose="020B0503050203000203" pitchFamily="34" charset="0"/>
                <a:ea typeface="Times New Roman" panose="02020603050405020304" pitchFamily="18" charset="0"/>
                <a:cs typeface="Courier New" panose="02070309020205020404" pitchFamily="49" charset="0"/>
              </a:rPr>
              <a:t>"Got message"</a:t>
            </a:r>
            <a:r>
              <a:rPr lang="en-US" altLang="ru-RU" dirty="0">
                <a:solidFill>
                  <a:srgbClr val="37474F"/>
                </a:solidFill>
                <a:latin typeface="IBM Plex Sans" panose="020B0503050203000203" pitchFamily="34" charset="0"/>
                <a:ea typeface="Times New Roman" panose="02020603050405020304" pitchFamily="18" charset="0"/>
                <a:cs typeface="Courier New" panose="02070309020205020404" pitchFamily="49" charset="0"/>
              </a:rPr>
              <a:t>, </a:t>
            </a:r>
            <a:r>
              <a:rPr lang="en-US" altLang="ru-RU" dirty="0" err="1">
                <a:solidFill>
                  <a:srgbClr val="37474F"/>
                </a:solidFill>
                <a:latin typeface="IBM Plex Sans" panose="020B0503050203000203" pitchFamily="34" charset="0"/>
                <a:ea typeface="Times New Roman" panose="02020603050405020304" pitchFamily="18" charset="0"/>
                <a:cs typeface="Courier New" panose="02070309020205020404" pitchFamily="49" charset="0"/>
              </a:rPr>
              <a:t>message.body</a:t>
            </a:r>
            <a:r>
              <a:rPr lang="en-US" altLang="ru-RU" dirty="0">
                <a:solidFill>
                  <a:srgbClr val="37474F"/>
                </a:solidFill>
                <a:latin typeface="IBM Plex Sans" panose="020B0503050203000203" pitchFamily="34" charset="0"/>
                <a:ea typeface="Times New Roman" panose="02020603050405020304" pitchFamily="18" charset="0"/>
                <a:cs typeface="Courier New" panose="02070309020205020404" pitchFamily="49" charset="0"/>
              </a:rPr>
              <a:t>);</a:t>
            </a:r>
          </a:p>
          <a:p>
            <a:pPr eaLnBrk="0" fontAlgn="base" hangingPunct="0">
              <a:spcBef>
                <a:spcPct val="0"/>
              </a:spcBef>
              <a:spcAft>
                <a:spcPct val="0"/>
              </a:spcAft>
              <a:buClrTx/>
            </a:pPr>
            <a:r>
              <a:rPr lang="en-US" altLang="ru-RU" dirty="0">
                <a:solidFill>
                  <a:srgbClr val="37474F"/>
                </a:solidFill>
                <a:latin typeface="IBM Plex Sans" panose="020B0503050203000203" pitchFamily="34" charset="0"/>
                <a:ea typeface="Times New Roman" panose="02020603050405020304" pitchFamily="18" charset="0"/>
                <a:cs typeface="Courier New" panose="02070309020205020404" pitchFamily="49" charset="0"/>
              </a:rPr>
              <a:t>}</a:t>
            </a:r>
          </a:p>
          <a:p>
            <a:pPr eaLnBrk="0" fontAlgn="base" hangingPunct="0">
              <a:spcBef>
                <a:spcPct val="0"/>
              </a:spcBef>
              <a:spcAft>
                <a:spcPct val="0"/>
              </a:spcAft>
              <a:buClrTx/>
            </a:pPr>
            <a:r>
              <a:rPr lang="en-US" altLang="ru-RU" dirty="0" err="1">
                <a:solidFill>
                  <a:srgbClr val="37474F"/>
                </a:solidFill>
                <a:latin typeface="IBM Plex Sans" panose="020B0503050203000203" pitchFamily="34" charset="0"/>
                <a:ea typeface="Times New Roman" panose="02020603050405020304" pitchFamily="18" charset="0"/>
                <a:cs typeface="Courier New" panose="02070309020205020404" pitchFamily="49" charset="0"/>
              </a:rPr>
              <a:t>stomp.onConnect</a:t>
            </a:r>
            <a:r>
              <a:rPr lang="en-US" altLang="ru-RU" dirty="0">
                <a:solidFill>
                  <a:srgbClr val="37474F"/>
                </a:solidFill>
                <a:latin typeface="IBM Plex Sans" panose="020B0503050203000203" pitchFamily="34" charset="0"/>
                <a:ea typeface="Times New Roman" panose="02020603050405020304" pitchFamily="18" charset="0"/>
                <a:cs typeface="Courier New" panose="02070309020205020404" pitchFamily="49" charset="0"/>
              </a:rPr>
              <a:t> = () =&gt; {</a:t>
            </a:r>
          </a:p>
          <a:p>
            <a:pPr eaLnBrk="0" fontAlgn="base" hangingPunct="0">
              <a:spcBef>
                <a:spcPct val="0"/>
              </a:spcBef>
              <a:spcAft>
                <a:spcPct val="0"/>
              </a:spcAft>
              <a:buClrTx/>
            </a:pPr>
            <a:r>
              <a:rPr lang="en-US" altLang="ru-RU" dirty="0">
                <a:solidFill>
                  <a:srgbClr val="37474F"/>
                </a:solidFill>
                <a:latin typeface="IBM Plex Sans" panose="020B0503050203000203" pitchFamily="34" charset="0"/>
                <a:ea typeface="Times New Roman" panose="02020603050405020304" pitchFamily="18" charset="0"/>
                <a:cs typeface="Courier New" panose="02070309020205020404" pitchFamily="49" charset="0"/>
              </a:rPr>
              <a:t>  </a:t>
            </a:r>
            <a:r>
              <a:rPr lang="en-US" altLang="ru-RU" dirty="0" err="1">
                <a:solidFill>
                  <a:srgbClr val="37474F"/>
                </a:solidFill>
                <a:latin typeface="IBM Plex Sans" panose="020B0503050203000203" pitchFamily="34" charset="0"/>
                <a:ea typeface="Times New Roman" panose="02020603050405020304" pitchFamily="18" charset="0"/>
                <a:cs typeface="Courier New" panose="02070309020205020404" pitchFamily="49" charset="0"/>
              </a:rPr>
              <a:t>stomp.subscribe</a:t>
            </a:r>
            <a:r>
              <a:rPr lang="en-US" altLang="ru-RU" dirty="0">
                <a:solidFill>
                  <a:srgbClr val="37474F"/>
                </a:solidFill>
                <a:latin typeface="IBM Plex Sans" panose="020B0503050203000203" pitchFamily="34" charset="0"/>
                <a:ea typeface="Times New Roman" panose="02020603050405020304" pitchFamily="18" charset="0"/>
                <a:cs typeface="Courier New" panose="02070309020205020404" pitchFamily="49" charset="0"/>
              </a:rPr>
              <a:t>(</a:t>
            </a:r>
            <a:r>
              <a:rPr lang="en-US" altLang="ru-RU" dirty="0">
                <a:solidFill>
                  <a:srgbClr val="388E3C"/>
                </a:solidFill>
                <a:latin typeface="IBM Plex Sans" panose="020B0503050203000203" pitchFamily="34" charset="0"/>
                <a:ea typeface="Times New Roman" panose="02020603050405020304" pitchFamily="18" charset="0"/>
                <a:cs typeface="Courier New" panose="02070309020205020404" pitchFamily="49" charset="0"/>
              </a:rPr>
              <a:t>'/app/chats/6'</a:t>
            </a:r>
            <a:r>
              <a:rPr lang="en-US" altLang="ru-RU" dirty="0">
                <a:solidFill>
                  <a:srgbClr val="37474F"/>
                </a:solidFill>
                <a:latin typeface="IBM Plex Sans" panose="020B0503050203000203" pitchFamily="34" charset="0"/>
                <a:ea typeface="Times New Roman" panose="02020603050405020304" pitchFamily="18" charset="0"/>
                <a:cs typeface="Courier New" panose="02070309020205020404" pitchFamily="49" charset="0"/>
              </a:rPr>
              <a:t>, </a:t>
            </a:r>
            <a:r>
              <a:rPr lang="en-US" altLang="ru-RU" dirty="0" err="1">
                <a:solidFill>
                  <a:srgbClr val="37474F"/>
                </a:solidFill>
                <a:latin typeface="IBM Plex Sans" panose="020B0503050203000203" pitchFamily="34" charset="0"/>
                <a:ea typeface="Times New Roman" panose="02020603050405020304" pitchFamily="18" charset="0"/>
                <a:cs typeface="Courier New" panose="02070309020205020404" pitchFamily="49" charset="0"/>
              </a:rPr>
              <a:t>onMessage</a:t>
            </a:r>
            <a:r>
              <a:rPr lang="en-US" altLang="ru-RU" dirty="0">
                <a:solidFill>
                  <a:srgbClr val="37474F"/>
                </a:solidFill>
                <a:latin typeface="IBM Plex Sans" panose="020B0503050203000203" pitchFamily="34" charset="0"/>
                <a:ea typeface="Times New Roman" panose="02020603050405020304" pitchFamily="18" charset="0"/>
                <a:cs typeface="Courier New" panose="02070309020205020404" pitchFamily="49" charset="0"/>
              </a:rPr>
              <a:t>);  </a:t>
            </a:r>
          </a:p>
          <a:p>
            <a:pPr eaLnBrk="0" fontAlgn="base" hangingPunct="0">
              <a:spcBef>
                <a:spcPct val="0"/>
              </a:spcBef>
              <a:spcAft>
                <a:spcPct val="0"/>
              </a:spcAft>
              <a:buClrTx/>
            </a:pPr>
            <a:r>
              <a:rPr lang="en-US" altLang="ru-RU" dirty="0">
                <a:solidFill>
                  <a:srgbClr val="37474F"/>
                </a:solidFill>
                <a:latin typeface="IBM Plex Sans" panose="020B0503050203000203" pitchFamily="34" charset="0"/>
                <a:ea typeface="Times New Roman" panose="02020603050405020304" pitchFamily="18" charset="0"/>
                <a:cs typeface="Courier New" panose="02070309020205020404" pitchFamily="49" charset="0"/>
              </a:rPr>
              <a:t>  </a:t>
            </a:r>
            <a:r>
              <a:rPr lang="en-US" altLang="ru-RU" dirty="0" err="1">
                <a:solidFill>
                  <a:srgbClr val="37474F"/>
                </a:solidFill>
                <a:latin typeface="IBM Plex Sans" panose="020B0503050203000203" pitchFamily="34" charset="0"/>
                <a:ea typeface="Times New Roman" panose="02020603050405020304" pitchFamily="18" charset="0"/>
                <a:cs typeface="Courier New" panose="02070309020205020404" pitchFamily="49" charset="0"/>
              </a:rPr>
              <a:t>stomp.subscribe</a:t>
            </a:r>
            <a:r>
              <a:rPr lang="en-US" altLang="ru-RU" dirty="0">
                <a:solidFill>
                  <a:srgbClr val="37474F"/>
                </a:solidFill>
                <a:latin typeface="IBM Plex Sans" panose="020B0503050203000203" pitchFamily="34" charset="0"/>
                <a:ea typeface="Times New Roman" panose="02020603050405020304" pitchFamily="18" charset="0"/>
                <a:cs typeface="Courier New" panose="02070309020205020404" pitchFamily="49" charset="0"/>
              </a:rPr>
              <a:t>(</a:t>
            </a:r>
            <a:r>
              <a:rPr lang="en-US" altLang="ru-RU" dirty="0">
                <a:solidFill>
                  <a:srgbClr val="388E3C"/>
                </a:solidFill>
                <a:latin typeface="IBM Plex Sans" panose="020B0503050203000203" pitchFamily="34" charset="0"/>
                <a:ea typeface="Times New Roman" panose="02020603050405020304" pitchFamily="18" charset="0"/>
                <a:cs typeface="Courier New" panose="02070309020205020404" pitchFamily="49" charset="0"/>
              </a:rPr>
              <a:t>'/user/topic/chats/6'</a:t>
            </a:r>
            <a:r>
              <a:rPr lang="en-US" altLang="ru-RU" dirty="0">
                <a:solidFill>
                  <a:srgbClr val="37474F"/>
                </a:solidFill>
                <a:latin typeface="IBM Plex Sans" panose="020B0503050203000203" pitchFamily="34" charset="0"/>
                <a:ea typeface="Times New Roman" panose="02020603050405020304" pitchFamily="18" charset="0"/>
                <a:cs typeface="Courier New" panose="02070309020205020404" pitchFamily="49" charset="0"/>
              </a:rPr>
              <a:t>, </a:t>
            </a:r>
            <a:r>
              <a:rPr lang="en-US" altLang="ru-RU" dirty="0" err="1">
                <a:solidFill>
                  <a:srgbClr val="37474F"/>
                </a:solidFill>
                <a:latin typeface="IBM Plex Sans" panose="020B0503050203000203" pitchFamily="34" charset="0"/>
                <a:ea typeface="Times New Roman" panose="02020603050405020304" pitchFamily="18" charset="0"/>
                <a:cs typeface="Courier New" panose="02070309020205020404" pitchFamily="49" charset="0"/>
              </a:rPr>
              <a:t>onMessage</a:t>
            </a:r>
            <a:r>
              <a:rPr lang="en-US" altLang="ru-RU" dirty="0">
                <a:solidFill>
                  <a:srgbClr val="37474F"/>
                </a:solidFill>
                <a:latin typeface="IBM Plex Sans" panose="020B0503050203000203" pitchFamily="34" charset="0"/>
                <a:ea typeface="Times New Roman" panose="02020603050405020304" pitchFamily="18" charset="0"/>
                <a:cs typeface="Courier New" panose="02070309020205020404" pitchFamily="49" charset="0"/>
              </a:rPr>
              <a:t>);  </a:t>
            </a:r>
          </a:p>
          <a:p>
            <a:pPr eaLnBrk="0" fontAlgn="base" hangingPunct="0">
              <a:spcBef>
                <a:spcPct val="0"/>
              </a:spcBef>
              <a:spcAft>
                <a:spcPct val="0"/>
              </a:spcAft>
              <a:buClrTx/>
            </a:pPr>
            <a:r>
              <a:rPr lang="en-US" altLang="ru-RU" dirty="0">
                <a:solidFill>
                  <a:srgbClr val="37474F"/>
                </a:solidFill>
                <a:latin typeface="IBM Plex Sans" panose="020B0503050203000203" pitchFamily="34" charset="0"/>
                <a:ea typeface="Times New Roman" panose="02020603050405020304" pitchFamily="18" charset="0"/>
                <a:cs typeface="Courier New" panose="02070309020205020404" pitchFamily="49" charset="0"/>
              </a:rPr>
              <a:t>  </a:t>
            </a:r>
            <a:r>
              <a:rPr lang="en-US" altLang="ru-RU" dirty="0" err="1">
                <a:solidFill>
                  <a:srgbClr val="37474F"/>
                </a:solidFill>
                <a:latin typeface="IBM Plex Sans" panose="020B0503050203000203" pitchFamily="34" charset="0"/>
                <a:ea typeface="Times New Roman" panose="02020603050405020304" pitchFamily="18" charset="0"/>
                <a:cs typeface="Courier New" panose="02070309020205020404" pitchFamily="49" charset="0"/>
              </a:rPr>
              <a:t>stomp.subscribe</a:t>
            </a:r>
            <a:r>
              <a:rPr lang="en-US" altLang="ru-RU" dirty="0">
                <a:solidFill>
                  <a:srgbClr val="37474F"/>
                </a:solidFill>
                <a:latin typeface="IBM Plex Sans" panose="020B0503050203000203" pitchFamily="34" charset="0"/>
                <a:ea typeface="Times New Roman" panose="02020603050405020304" pitchFamily="18" charset="0"/>
                <a:cs typeface="Courier New" panose="02070309020205020404" pitchFamily="49" charset="0"/>
              </a:rPr>
              <a:t>(</a:t>
            </a:r>
            <a:r>
              <a:rPr lang="en-US" altLang="ru-RU" dirty="0">
                <a:solidFill>
                  <a:srgbClr val="388E3C"/>
                </a:solidFill>
                <a:latin typeface="IBM Plex Sans" panose="020B0503050203000203" pitchFamily="34" charset="0"/>
                <a:ea typeface="Times New Roman" panose="02020603050405020304" pitchFamily="18" charset="0"/>
                <a:cs typeface="Courier New" panose="02070309020205020404" pitchFamily="49" charset="0"/>
              </a:rPr>
              <a:t>'/topic/chats/6'</a:t>
            </a:r>
            <a:r>
              <a:rPr lang="en-US" altLang="ru-RU" dirty="0">
                <a:solidFill>
                  <a:srgbClr val="37474F"/>
                </a:solidFill>
                <a:latin typeface="IBM Plex Sans" panose="020B0503050203000203" pitchFamily="34" charset="0"/>
                <a:ea typeface="Times New Roman" panose="02020603050405020304" pitchFamily="18" charset="0"/>
                <a:cs typeface="Courier New" panose="02070309020205020404" pitchFamily="49" charset="0"/>
              </a:rPr>
              <a:t>, </a:t>
            </a:r>
            <a:r>
              <a:rPr lang="en-US" altLang="ru-RU" dirty="0" err="1">
                <a:solidFill>
                  <a:srgbClr val="37474F"/>
                </a:solidFill>
                <a:latin typeface="IBM Plex Sans" panose="020B0503050203000203" pitchFamily="34" charset="0"/>
                <a:ea typeface="Times New Roman" panose="02020603050405020304" pitchFamily="18" charset="0"/>
                <a:cs typeface="Courier New" panose="02070309020205020404" pitchFamily="49" charset="0"/>
              </a:rPr>
              <a:t>onMessage</a:t>
            </a:r>
            <a:r>
              <a:rPr lang="en-US" altLang="ru-RU" dirty="0">
                <a:solidFill>
                  <a:srgbClr val="37474F"/>
                </a:solidFill>
                <a:latin typeface="IBM Plex Sans" panose="020B0503050203000203" pitchFamily="34" charset="0"/>
                <a:ea typeface="Times New Roman" panose="02020603050405020304" pitchFamily="18" charset="0"/>
                <a:cs typeface="Courier New" panose="02070309020205020404" pitchFamily="49" charset="0"/>
              </a:rPr>
              <a:t>);</a:t>
            </a:r>
          </a:p>
          <a:p>
            <a:pPr eaLnBrk="0" fontAlgn="base" hangingPunct="0">
              <a:spcBef>
                <a:spcPct val="0"/>
              </a:spcBef>
              <a:spcAft>
                <a:spcPct val="0"/>
              </a:spcAft>
              <a:buClrTx/>
            </a:pPr>
            <a:r>
              <a:rPr lang="ru-RU" altLang="ru-RU" dirty="0">
                <a:solidFill>
                  <a:srgbClr val="37474F"/>
                </a:solidFill>
                <a:latin typeface="IBM Plex Sans" panose="020B0503050203000203" pitchFamily="34" charset="0"/>
                <a:ea typeface="Times New Roman" panose="02020603050405020304" pitchFamily="18" charset="0"/>
                <a:cs typeface="Courier New" panose="02070309020205020404" pitchFamily="49" charset="0"/>
              </a:rPr>
              <a:t>};</a:t>
            </a:r>
            <a:endParaRPr lang="en-US" altLang="ru-RU" dirty="0">
              <a:solidFill>
                <a:srgbClr val="37474F"/>
              </a:solidFill>
              <a:latin typeface="IBM Plex Sans" panose="020B0503050203000203" pitchFamily="34" charset="0"/>
              <a:ea typeface="Times New Roman" panose="02020603050405020304" pitchFamily="18" charset="0"/>
              <a:cs typeface="Courier New" panose="02070309020205020404" pitchFamily="49" charset="0"/>
            </a:endParaRPr>
          </a:p>
          <a:p>
            <a:pPr eaLnBrk="0" fontAlgn="base" hangingPunct="0">
              <a:spcBef>
                <a:spcPct val="0"/>
              </a:spcBef>
              <a:spcAft>
                <a:spcPct val="0"/>
              </a:spcAft>
              <a:buClrTx/>
            </a:pPr>
            <a:r>
              <a:rPr lang="ru-RU" altLang="ru-RU" dirty="0" err="1">
                <a:solidFill>
                  <a:srgbClr val="37474F"/>
                </a:solidFill>
                <a:latin typeface="IBM Plex Sans" panose="020B0503050203000203" pitchFamily="34" charset="0"/>
                <a:ea typeface="Times New Roman" panose="02020603050405020304" pitchFamily="18" charset="0"/>
                <a:cs typeface="Courier New" panose="02070309020205020404" pitchFamily="49" charset="0"/>
              </a:rPr>
              <a:t>stomp.activate</a:t>
            </a:r>
            <a:r>
              <a:rPr lang="ru-RU" altLang="ru-RU" dirty="0">
                <a:solidFill>
                  <a:srgbClr val="37474F"/>
                </a:solidFill>
                <a:latin typeface="IBM Plex Sans" panose="020B0503050203000203" pitchFamily="34" charset="0"/>
                <a:ea typeface="Times New Roman" panose="02020603050405020304" pitchFamily="18" charset="0"/>
                <a:cs typeface="Courier New" panose="02070309020205020404" pitchFamily="49" charset="0"/>
              </a:rPr>
              <a:t>();</a:t>
            </a:r>
            <a:r>
              <a:rPr lang="ru-RU" altLang="ru-RU" dirty="0">
                <a:solidFill>
                  <a:schemeClr val="tx1"/>
                </a:solidFill>
                <a:latin typeface="IBM Plex Sans" panose="020B0503050203000203" pitchFamily="34" charset="0"/>
              </a:rPr>
              <a:t> </a:t>
            </a:r>
            <a:endParaRPr lang="en-US" altLang="ru-RU" dirty="0">
              <a:solidFill>
                <a:schemeClr val="tx1"/>
              </a:solidFill>
              <a:latin typeface="IBM Plex Sans" panose="020B0503050203000203" pitchFamily="34" charset="0"/>
            </a:endParaRPr>
          </a:p>
          <a:p>
            <a:pPr eaLnBrk="0" fontAlgn="base" hangingPunct="0">
              <a:spcBef>
                <a:spcPct val="0"/>
              </a:spcBef>
              <a:spcAft>
                <a:spcPct val="0"/>
              </a:spcAft>
              <a:buClrTx/>
            </a:pPr>
            <a:r>
              <a:rPr lang="ru-RU" altLang="ru-RU" dirty="0" err="1">
                <a:solidFill>
                  <a:srgbClr val="37474F"/>
                </a:solidFill>
                <a:latin typeface="IBM Plex Sans" panose="020B0503050203000203" pitchFamily="34" charset="0"/>
                <a:cs typeface="Courier New" panose="02070309020205020404" pitchFamily="49" charset="0"/>
              </a:rPr>
              <a:t>stomp</a:t>
            </a:r>
            <a:r>
              <a:rPr lang="ru-RU" altLang="ru-RU" dirty="0">
                <a:solidFill>
                  <a:srgbClr val="37474F"/>
                </a:solidFill>
                <a:latin typeface="IBM Plex Sans" panose="020B0503050203000203" pitchFamily="34" charset="0"/>
                <a:cs typeface="Courier New" panose="02070309020205020404" pitchFamily="49" charset="0"/>
              </a:rPr>
              <a:t>.</a:t>
            </a:r>
            <a:r>
              <a:rPr lang="en-US" altLang="ru-RU" dirty="0">
                <a:solidFill>
                  <a:srgbClr val="37474F"/>
                </a:solidFill>
                <a:latin typeface="IBM Plex Sans" panose="020B0503050203000203" pitchFamily="34" charset="0"/>
                <a:cs typeface="Courier New" panose="02070309020205020404" pitchFamily="49" charset="0"/>
              </a:rPr>
              <a:t>publish</a:t>
            </a:r>
            <a:r>
              <a:rPr lang="ru-RU" altLang="ru-RU" dirty="0">
                <a:solidFill>
                  <a:srgbClr val="37474F"/>
                </a:solidFill>
                <a:latin typeface="IBM Plex Sans" panose="020B0503050203000203" pitchFamily="34" charset="0"/>
                <a:cs typeface="Courier New" panose="02070309020205020404" pitchFamily="49" charset="0"/>
              </a:rPr>
              <a:t>(</a:t>
            </a:r>
            <a:r>
              <a:rPr lang="en-US" altLang="ru-RU" dirty="0">
                <a:solidFill>
                  <a:srgbClr val="37474F"/>
                </a:solidFill>
                <a:latin typeface="IBM Plex Sans" panose="020B0503050203000203" pitchFamily="34" charset="0"/>
                <a:cs typeface="Courier New" panose="02070309020205020404" pitchFamily="49" charset="0"/>
              </a:rPr>
              <a:t>{destination: </a:t>
            </a:r>
            <a:r>
              <a:rPr lang="en-US" altLang="ru-RU" dirty="0">
                <a:solidFill>
                  <a:srgbClr val="388E3C"/>
                </a:solidFill>
                <a:latin typeface="IBM Plex Sans" panose="020B0503050203000203" pitchFamily="34" charset="0"/>
                <a:ea typeface="Times New Roman" panose="02020603050405020304" pitchFamily="18" charset="0"/>
                <a:cs typeface="Courier New" panose="02070309020205020404" pitchFamily="49" charset="0"/>
              </a:rPr>
              <a:t>'/app/chats/6’</a:t>
            </a:r>
            <a:r>
              <a:rPr lang="en-US" altLang="ru-RU" dirty="0">
                <a:solidFill>
                  <a:srgbClr val="37474F"/>
                </a:solidFill>
                <a:latin typeface="IBM Plex Sans" panose="020B0503050203000203" pitchFamily="34" charset="0"/>
                <a:ea typeface="Times New Roman" panose="02020603050405020304" pitchFamily="18" charset="0"/>
                <a:cs typeface="Courier New" panose="02070309020205020404" pitchFamily="49" charset="0"/>
              </a:rPr>
              <a:t>, </a:t>
            </a:r>
          </a:p>
          <a:p>
            <a:pPr eaLnBrk="0" fontAlgn="base" hangingPunct="0">
              <a:spcBef>
                <a:spcPct val="0"/>
              </a:spcBef>
              <a:spcAft>
                <a:spcPct val="0"/>
              </a:spcAft>
              <a:buClrTx/>
            </a:pPr>
            <a:r>
              <a:rPr lang="en-US" altLang="ru-RU" dirty="0">
                <a:solidFill>
                  <a:srgbClr val="37474F"/>
                </a:solidFill>
                <a:latin typeface="IBM Plex Sans" panose="020B0503050203000203" pitchFamily="34" charset="0"/>
                <a:cs typeface="Courier New" panose="02070309020205020404" pitchFamily="49" charset="0"/>
              </a:rPr>
              <a:t>                         body: </a:t>
            </a:r>
            <a:r>
              <a:rPr lang="en-US" altLang="ru-RU" dirty="0">
                <a:solidFill>
                  <a:srgbClr val="388E3C"/>
                </a:solidFill>
                <a:latin typeface="IBM Plex Sans" panose="020B0503050203000203" pitchFamily="34" charset="0"/>
                <a:ea typeface="Times New Roman" panose="02020603050405020304" pitchFamily="18" charset="0"/>
                <a:cs typeface="Courier New" panose="02070309020205020404" pitchFamily="49" charset="0"/>
              </a:rPr>
              <a:t>‘hello’</a:t>
            </a:r>
            <a:r>
              <a:rPr lang="en-US" altLang="ru-RU" dirty="0">
                <a:solidFill>
                  <a:srgbClr val="37474F"/>
                </a:solidFill>
                <a:latin typeface="IBM Plex Sans" panose="020B0503050203000203" pitchFamily="34" charset="0"/>
                <a:cs typeface="Courier New" panose="02070309020205020404" pitchFamily="49" charset="0"/>
              </a:rPr>
              <a:t> </a:t>
            </a:r>
            <a:r>
              <a:rPr lang="pl-PL" altLang="ru-RU" dirty="0">
                <a:solidFill>
                  <a:srgbClr val="37474F"/>
                </a:solidFill>
                <a:latin typeface="IBM Plex Sans" panose="020B0503050203000203" pitchFamily="34" charset="0"/>
                <a:cs typeface="Courier New" panose="02070309020205020404" pitchFamily="49" charset="0"/>
              </a:rPr>
              <a:t>}</a:t>
            </a:r>
            <a:r>
              <a:rPr lang="ru-RU" altLang="ru-RU" dirty="0">
                <a:solidFill>
                  <a:srgbClr val="37474F"/>
                </a:solidFill>
                <a:latin typeface="IBM Plex Sans" panose="020B0503050203000203" pitchFamily="34" charset="0"/>
                <a:cs typeface="Courier New" panose="02070309020205020404" pitchFamily="49" charset="0"/>
              </a:rPr>
              <a:t>); </a:t>
            </a:r>
            <a:endParaRPr lang="ru-RU" altLang="ru-RU" dirty="0">
              <a:solidFill>
                <a:schemeClr val="tx1"/>
              </a:solidFill>
              <a:latin typeface="IBM Plex Sans" panose="020B0503050203000203" pitchFamily="34" charset="0"/>
            </a:endParaRPr>
          </a:p>
        </p:txBody>
      </p:sp>
      <p:sp>
        <p:nvSpPr>
          <p:cNvPr id="4" name="object 3">
            <a:extLst>
              <a:ext uri="{FF2B5EF4-FFF2-40B4-BE49-F238E27FC236}">
                <a16:creationId xmlns:a16="http://schemas.microsoft.com/office/drawing/2014/main" id="{F169F8E6-50DB-D5AD-C0CE-66DFD6055654}"/>
              </a:ext>
            </a:extLst>
          </p:cNvPr>
          <p:cNvSpPr txBox="1"/>
          <p:nvPr/>
        </p:nvSpPr>
        <p:spPr>
          <a:xfrm>
            <a:off x="556006" y="515620"/>
            <a:ext cx="1196975" cy="121828"/>
          </a:xfrm>
          <a:prstGeom prst="rect">
            <a:avLst/>
          </a:prstGeom>
        </p:spPr>
        <p:txBody>
          <a:bodyPr vert="horz" wrap="square" lIns="0" tIns="6350" rIns="0" bIns="0" rtlCol="0">
            <a:spAutoFit/>
          </a:bodyPr>
          <a:lstStyle/>
          <a:p>
            <a:pPr marL="6350">
              <a:spcBef>
                <a:spcPts val="50"/>
              </a:spcBef>
            </a:pPr>
            <a:r>
              <a:rPr sz="750" b="1" spc="-8" dirty="0">
                <a:solidFill>
                  <a:srgbClr val="EB3D26"/>
                </a:solidFill>
                <a:latin typeface="IBM Plex Sans Light" panose="020B0403050203000203" pitchFamily="34" charset="0"/>
                <a:cs typeface="IBMPlexSans-Medium"/>
              </a:rPr>
              <a:t>iTechArt</a:t>
            </a:r>
            <a:r>
              <a:rPr sz="750" b="1" spc="-13" dirty="0">
                <a:solidFill>
                  <a:srgbClr val="EB3D26"/>
                </a:solidFill>
                <a:latin typeface="IBM Plex Sans Light" panose="020B0403050203000203" pitchFamily="34" charset="0"/>
                <a:cs typeface="IBMPlexSans-Medium"/>
              </a:rPr>
              <a:t> </a:t>
            </a:r>
            <a:r>
              <a:rPr sz="750" b="1" spc="-5" dirty="0">
                <a:solidFill>
                  <a:srgbClr val="EB3D26"/>
                </a:solidFill>
                <a:latin typeface="IBM Plex Sans Light" panose="020B0403050203000203" pitchFamily="34" charset="0"/>
                <a:cs typeface="IBMPlexSans-Medium"/>
              </a:rPr>
              <a:t>Poland</a:t>
            </a:r>
            <a:endParaRPr sz="750" b="1" dirty="0">
              <a:latin typeface="IBM Plex Sans Light" panose="020B0403050203000203" pitchFamily="34" charset="0"/>
              <a:cs typeface="IBMPlexSans-Medium"/>
            </a:endParaRPr>
          </a:p>
        </p:txBody>
      </p:sp>
    </p:spTree>
    <p:extLst>
      <p:ext uri="{BB962C8B-B14F-4D97-AF65-F5344CB8AC3E}">
        <p14:creationId xmlns:p14="http://schemas.microsoft.com/office/powerpoint/2010/main" val="20233921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2F4F4"/>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E0E9508-CDF6-43E8-9215-246AC8FDD2F1}"/>
              </a:ext>
            </a:extLst>
          </p:cNvPr>
          <p:cNvSpPr txBox="1">
            <a:spLocks/>
          </p:cNvSpPr>
          <p:nvPr/>
        </p:nvSpPr>
        <p:spPr>
          <a:xfrm>
            <a:off x="2259645" y="673815"/>
            <a:ext cx="6390450" cy="429525"/>
          </a:xfrm>
          <a:prstGeom prst="rect">
            <a:avLst/>
          </a:prstGeom>
          <a:noFill/>
          <a:ln>
            <a:noFill/>
          </a:ln>
        </p:spPr>
        <p:txBody>
          <a:bodyPr spcFirstLastPara="1" wrap="square" lIns="68569" tIns="68569" rIns="68569" bIns="68569"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pl-PL" sz="3600" b="1" dirty="0">
                <a:solidFill>
                  <a:srgbClr val="EB3D26"/>
                </a:solidFill>
                <a:latin typeface="IBM Plex Serif Light"/>
                <a:ea typeface="IBM Plex Serif Light"/>
                <a:cs typeface="IBM Plex Serif Light"/>
                <a:sym typeface="IBM Plex Serif Light"/>
              </a:rPr>
              <a:t>We need more power!</a:t>
            </a:r>
            <a:endParaRPr lang="ru-RU" sz="3600" b="1" dirty="0"/>
          </a:p>
        </p:txBody>
      </p:sp>
      <p:pic>
        <p:nvPicPr>
          <p:cNvPr id="6" name="Obraz 5">
            <a:extLst>
              <a:ext uri="{FF2B5EF4-FFF2-40B4-BE49-F238E27FC236}">
                <a16:creationId xmlns:a16="http://schemas.microsoft.com/office/drawing/2014/main" id="{A357F552-520E-CC78-52AA-2A072062B807}"/>
              </a:ext>
            </a:extLst>
          </p:cNvPr>
          <p:cNvPicPr>
            <a:picLocks noChangeAspect="1"/>
          </p:cNvPicPr>
          <p:nvPr/>
        </p:nvPicPr>
        <p:blipFill>
          <a:blip r:embed="rId3"/>
          <a:stretch>
            <a:fillRect/>
          </a:stretch>
        </p:blipFill>
        <p:spPr>
          <a:xfrm>
            <a:off x="3162791" y="1730073"/>
            <a:ext cx="2818418" cy="2432023"/>
          </a:xfrm>
          <a:prstGeom prst="rect">
            <a:avLst/>
          </a:prstGeom>
        </p:spPr>
      </p:pic>
    </p:spTree>
    <p:extLst>
      <p:ext uri="{BB962C8B-B14F-4D97-AF65-F5344CB8AC3E}">
        <p14:creationId xmlns:p14="http://schemas.microsoft.com/office/powerpoint/2010/main" val="31724501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2"/>
            <a:ext cx="9144000" cy="5297215"/>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solidFill>
            <a:schemeClr val="tx2"/>
          </a:solidFill>
        </p:spPr>
        <p:txBody>
          <a:bodyPr wrap="square" lIns="0" tIns="0" rIns="0" bIns="0" rtlCol="0"/>
          <a:lstStyle/>
          <a:p>
            <a:endParaRPr sz="700" dirty="0"/>
          </a:p>
        </p:txBody>
      </p:sp>
      <p:sp>
        <p:nvSpPr>
          <p:cNvPr id="3" name="object 3"/>
          <p:cNvSpPr txBox="1"/>
          <p:nvPr/>
        </p:nvSpPr>
        <p:spPr>
          <a:xfrm>
            <a:off x="556006" y="515620"/>
            <a:ext cx="1196975" cy="121828"/>
          </a:xfrm>
          <a:prstGeom prst="rect">
            <a:avLst/>
          </a:prstGeom>
        </p:spPr>
        <p:txBody>
          <a:bodyPr vert="horz" wrap="square" lIns="0" tIns="6350" rIns="0" bIns="0" rtlCol="0">
            <a:spAutoFit/>
          </a:bodyPr>
          <a:lstStyle/>
          <a:p>
            <a:pPr marL="6350">
              <a:spcBef>
                <a:spcPts val="50"/>
              </a:spcBef>
            </a:pPr>
            <a:r>
              <a:rPr sz="750" b="1" spc="-8" dirty="0">
                <a:solidFill>
                  <a:srgbClr val="EB3D26"/>
                </a:solidFill>
                <a:latin typeface="IBM Plex Sans Light" panose="020B0403050203000203" pitchFamily="34" charset="0"/>
                <a:cs typeface="IBMPlexSans-Medium"/>
              </a:rPr>
              <a:t>iTechArt</a:t>
            </a:r>
            <a:r>
              <a:rPr sz="750" b="1" spc="-13" dirty="0">
                <a:solidFill>
                  <a:srgbClr val="EB3D26"/>
                </a:solidFill>
                <a:latin typeface="IBM Plex Sans Light" panose="020B0403050203000203" pitchFamily="34" charset="0"/>
                <a:cs typeface="IBMPlexSans-Medium"/>
              </a:rPr>
              <a:t> </a:t>
            </a:r>
            <a:r>
              <a:rPr sz="750" b="1" spc="-5" dirty="0">
                <a:solidFill>
                  <a:srgbClr val="EB3D26"/>
                </a:solidFill>
                <a:latin typeface="IBM Plex Sans Light" panose="020B0403050203000203" pitchFamily="34" charset="0"/>
                <a:cs typeface="IBMPlexSans-Medium"/>
              </a:rPr>
              <a:t>Poland</a:t>
            </a:r>
            <a:endParaRPr sz="750" b="1" dirty="0">
              <a:latin typeface="IBM Plex Sans Light" panose="020B0403050203000203" pitchFamily="34" charset="0"/>
              <a:cs typeface="IBMPlexSans-Medium"/>
            </a:endParaRPr>
          </a:p>
        </p:txBody>
      </p:sp>
      <p:sp>
        <p:nvSpPr>
          <p:cNvPr id="14" name="Google Shape;162;p21">
            <a:extLst>
              <a:ext uri="{FF2B5EF4-FFF2-40B4-BE49-F238E27FC236}">
                <a16:creationId xmlns:a16="http://schemas.microsoft.com/office/drawing/2014/main" id="{28A7CF01-C081-4DA0-BE67-BAE66C8D83DA}"/>
              </a:ext>
            </a:extLst>
          </p:cNvPr>
          <p:cNvSpPr txBox="1"/>
          <p:nvPr/>
        </p:nvSpPr>
        <p:spPr>
          <a:xfrm>
            <a:off x="2842616" y="1756163"/>
            <a:ext cx="4338124" cy="815586"/>
          </a:xfrm>
          <a:prstGeom prst="rect">
            <a:avLst/>
          </a:prstGeom>
          <a:noFill/>
          <a:ln>
            <a:noFill/>
          </a:ln>
        </p:spPr>
        <p:txBody>
          <a:bodyPr spcFirstLastPara="1" wrap="square" lIns="0" tIns="68569" rIns="0" bIns="68569" anchor="t" anchorCtr="0">
            <a:spAutoFit/>
          </a:bodyPr>
          <a:lstStyle/>
          <a:p>
            <a:r>
              <a:rPr lang="pl-PL" sz="4400" b="1" dirty="0">
                <a:solidFill>
                  <a:schemeClr val="tx1"/>
                </a:solidFill>
                <a:latin typeface="IBM Plex Serif Light"/>
                <a:ea typeface="IBM Plex Serif Light"/>
                <a:cs typeface="IBM Plex Serif Light"/>
                <a:sym typeface="IBM Plex Serif Light"/>
              </a:rPr>
              <a:t>BUG</a:t>
            </a:r>
            <a:endParaRPr sz="4400" b="1" dirty="0">
              <a:solidFill>
                <a:schemeClr val="tx1"/>
              </a:solidFill>
              <a:latin typeface="IBM Plex Serif Light"/>
              <a:ea typeface="IBM Plex Serif Light"/>
              <a:cs typeface="IBM Plex Serif Light"/>
              <a:sym typeface="IBM Plex Serif Light"/>
            </a:endParaRPr>
          </a:p>
        </p:txBody>
      </p:sp>
      <p:sp>
        <p:nvSpPr>
          <p:cNvPr id="15" name="object 11">
            <a:extLst>
              <a:ext uri="{FF2B5EF4-FFF2-40B4-BE49-F238E27FC236}">
                <a16:creationId xmlns:a16="http://schemas.microsoft.com/office/drawing/2014/main" id="{47D94DBF-9FB7-4E33-A275-6334A98390C3}"/>
              </a:ext>
            </a:extLst>
          </p:cNvPr>
          <p:cNvSpPr/>
          <p:nvPr/>
        </p:nvSpPr>
        <p:spPr>
          <a:xfrm flipV="1">
            <a:off x="2842616" y="2466646"/>
            <a:ext cx="1099746" cy="105103"/>
          </a:xfrm>
          <a:custGeom>
            <a:avLst/>
            <a:gdLst/>
            <a:ahLst/>
            <a:cxnLst/>
            <a:rect l="l" t="t" r="r" b="b"/>
            <a:pathLst>
              <a:path w="3486784">
                <a:moveTo>
                  <a:pt x="0" y="0"/>
                </a:moveTo>
                <a:lnTo>
                  <a:pt x="3486645" y="0"/>
                </a:lnTo>
              </a:path>
            </a:pathLst>
          </a:custGeom>
          <a:ln w="25400">
            <a:solidFill>
              <a:srgbClr val="EB3D26"/>
            </a:solidFill>
          </a:ln>
        </p:spPr>
        <p:txBody>
          <a:bodyPr wrap="square" lIns="0" tIns="0" rIns="0" bIns="0" rtlCol="0"/>
          <a:lstStyle/>
          <a:p>
            <a:endParaRPr sz="2800"/>
          </a:p>
        </p:txBody>
      </p:sp>
      <p:pic>
        <p:nvPicPr>
          <p:cNvPr id="5" name="Obraz 4">
            <a:extLst>
              <a:ext uri="{FF2B5EF4-FFF2-40B4-BE49-F238E27FC236}">
                <a16:creationId xmlns:a16="http://schemas.microsoft.com/office/drawing/2014/main" id="{4B44C23E-2871-4E11-8637-A1B83A573F7D}"/>
              </a:ext>
            </a:extLst>
          </p:cNvPr>
          <p:cNvPicPr>
            <a:picLocks noChangeAspect="1"/>
          </p:cNvPicPr>
          <p:nvPr/>
        </p:nvPicPr>
        <p:blipFill>
          <a:blip r:embed="rId3"/>
          <a:stretch>
            <a:fillRect/>
          </a:stretch>
        </p:blipFill>
        <p:spPr>
          <a:xfrm>
            <a:off x="3942362" y="971221"/>
            <a:ext cx="3362325" cy="2990850"/>
          </a:xfrm>
          <a:prstGeom prst="rect">
            <a:avLst/>
          </a:prstGeom>
        </p:spPr>
      </p:pic>
    </p:spTree>
    <p:extLst>
      <p:ext uri="{BB962C8B-B14F-4D97-AF65-F5344CB8AC3E}">
        <p14:creationId xmlns:p14="http://schemas.microsoft.com/office/powerpoint/2010/main" val="298145105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2F4F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BBF9A6-65BA-4DE0-A5E3-84AA58A1D3E7}"/>
              </a:ext>
            </a:extLst>
          </p:cNvPr>
          <p:cNvSpPr>
            <a:spLocks noGrp="1"/>
          </p:cNvSpPr>
          <p:nvPr>
            <p:ph type="title"/>
          </p:nvPr>
        </p:nvSpPr>
        <p:spPr>
          <a:xfrm>
            <a:off x="477178" y="900300"/>
            <a:ext cx="6390450" cy="572700"/>
          </a:xfrm>
        </p:spPr>
        <p:txBody>
          <a:bodyPr>
            <a:normAutofit/>
          </a:bodyPr>
          <a:lstStyle/>
          <a:p>
            <a:r>
              <a:rPr lang="pl-PL" sz="2000" dirty="0">
                <a:solidFill>
                  <a:schemeClr val="tx1"/>
                </a:solidFill>
                <a:latin typeface="IBM Plex Serif Light"/>
                <a:ea typeface="IBM Plex Serif Light"/>
                <a:cs typeface="IBM Plex Serif Light"/>
                <a:sym typeface="IBM Plex Serif Light"/>
              </a:rPr>
              <a:t>Example: </a:t>
            </a:r>
            <a:r>
              <a:rPr lang="en-US" sz="2000" dirty="0">
                <a:solidFill>
                  <a:schemeClr val="tx1"/>
                </a:solidFill>
                <a:latin typeface="IBM Plex Serif Light"/>
                <a:ea typeface="IBM Plex Serif Light"/>
                <a:cs typeface="IBM Plex Serif Light"/>
                <a:sym typeface="IBM Plex Serif Light"/>
              </a:rPr>
              <a:t>Spring </a:t>
            </a:r>
            <a:r>
              <a:rPr lang="en-US" sz="2000" dirty="0" err="1">
                <a:solidFill>
                  <a:schemeClr val="tx1"/>
                </a:solidFill>
                <a:latin typeface="IBM Plex Serif Light"/>
                <a:ea typeface="IBM Plex Serif Light"/>
                <a:cs typeface="IBM Plex Serif Light"/>
                <a:sym typeface="IBM Plex Serif Light"/>
              </a:rPr>
              <a:t>Websockets</a:t>
            </a:r>
            <a:r>
              <a:rPr lang="en-US" sz="2000" dirty="0">
                <a:solidFill>
                  <a:schemeClr val="tx1"/>
                </a:solidFill>
                <a:latin typeface="IBM Plex Serif Light"/>
                <a:ea typeface="IBM Plex Serif Light"/>
                <a:cs typeface="IBM Plex Serif Light"/>
                <a:sym typeface="IBM Plex Serif Light"/>
              </a:rPr>
              <a:t>  - Advanced</a:t>
            </a:r>
            <a:endParaRPr lang="ru-RU" sz="2000" dirty="0">
              <a:solidFill>
                <a:schemeClr val="tx1"/>
              </a:solidFill>
            </a:endParaRPr>
          </a:p>
        </p:txBody>
      </p:sp>
      <p:sp>
        <p:nvSpPr>
          <p:cNvPr id="5" name="Rectangle 1">
            <a:extLst>
              <a:ext uri="{FF2B5EF4-FFF2-40B4-BE49-F238E27FC236}">
                <a16:creationId xmlns:a16="http://schemas.microsoft.com/office/drawing/2014/main" id="{25439001-0C36-4705-85FB-DB6D6D155315}"/>
              </a:ext>
            </a:extLst>
          </p:cNvPr>
          <p:cNvSpPr>
            <a:spLocks noChangeArrowheads="1"/>
          </p:cNvSpPr>
          <p:nvPr/>
        </p:nvSpPr>
        <p:spPr bwMode="auto">
          <a:xfrm>
            <a:off x="1484189" y="1732839"/>
            <a:ext cx="2175275" cy="19629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eaLnBrk="0" fontAlgn="base" hangingPunct="0">
              <a:lnSpc>
                <a:spcPct val="250000"/>
              </a:lnSpc>
              <a:spcBef>
                <a:spcPct val="0"/>
              </a:spcBef>
              <a:spcAft>
                <a:spcPct val="0"/>
              </a:spcAft>
              <a:buClrTx/>
            </a:pPr>
            <a:r>
              <a:rPr lang="en-US" altLang="ru-RU" sz="1800" b="1" dirty="0">
                <a:solidFill>
                  <a:schemeClr val="accent1"/>
                </a:solidFill>
                <a:latin typeface="IBM Plex Sans" panose="020B0503050203000203" pitchFamily="34" charset="0"/>
                <a:ea typeface="Times New Roman" panose="02020603050405020304" pitchFamily="18" charset="0"/>
                <a:cs typeface="Courier New" panose="02070309020205020404" pitchFamily="49" charset="0"/>
              </a:rPr>
              <a:t>/app</a:t>
            </a:r>
            <a:r>
              <a:rPr lang="en-US" altLang="ru-RU" sz="1800" b="1" dirty="0">
                <a:solidFill>
                  <a:srgbClr val="388E3C"/>
                </a:solidFill>
                <a:latin typeface="IBM Plex Sans" panose="020B0503050203000203" pitchFamily="34" charset="0"/>
                <a:ea typeface="Times New Roman" panose="02020603050405020304" pitchFamily="18" charset="0"/>
                <a:cs typeface="Courier New" panose="02070309020205020404" pitchFamily="49" charset="0"/>
              </a:rPr>
              <a:t>/chats/6</a:t>
            </a:r>
            <a:endParaRPr lang="pl-PL" altLang="ru-RU" sz="1800" b="1" dirty="0">
              <a:solidFill>
                <a:srgbClr val="388E3C"/>
              </a:solidFill>
              <a:latin typeface="IBM Plex Sans" panose="020B0503050203000203" pitchFamily="34" charset="0"/>
              <a:ea typeface="Times New Roman" panose="02020603050405020304" pitchFamily="18" charset="0"/>
              <a:cs typeface="Courier New" panose="02070309020205020404" pitchFamily="49" charset="0"/>
            </a:endParaRPr>
          </a:p>
          <a:p>
            <a:pPr eaLnBrk="0" fontAlgn="base" hangingPunct="0">
              <a:lnSpc>
                <a:spcPct val="250000"/>
              </a:lnSpc>
              <a:spcBef>
                <a:spcPct val="0"/>
              </a:spcBef>
              <a:spcAft>
                <a:spcPct val="0"/>
              </a:spcAft>
              <a:buClrTx/>
            </a:pPr>
            <a:r>
              <a:rPr lang="en-US" altLang="ru-RU" sz="1800" b="1" dirty="0">
                <a:solidFill>
                  <a:schemeClr val="accent1"/>
                </a:solidFill>
                <a:latin typeface="IBM Plex Sans" panose="020B0503050203000203" pitchFamily="34" charset="0"/>
                <a:ea typeface="Times New Roman" panose="02020603050405020304" pitchFamily="18" charset="0"/>
                <a:cs typeface="Courier New" panose="02070309020205020404" pitchFamily="49" charset="0"/>
              </a:rPr>
              <a:t>/user/topic</a:t>
            </a:r>
            <a:r>
              <a:rPr lang="en-US" altLang="ru-RU" sz="1800" b="1" dirty="0">
                <a:solidFill>
                  <a:srgbClr val="388E3C"/>
                </a:solidFill>
                <a:latin typeface="IBM Plex Sans" panose="020B0503050203000203" pitchFamily="34" charset="0"/>
                <a:ea typeface="Times New Roman" panose="02020603050405020304" pitchFamily="18" charset="0"/>
                <a:cs typeface="Courier New" panose="02070309020205020404" pitchFamily="49" charset="0"/>
              </a:rPr>
              <a:t>/chats/6</a:t>
            </a:r>
            <a:endParaRPr lang="pl-PL" altLang="ru-RU" sz="1800" b="1" dirty="0">
              <a:solidFill>
                <a:srgbClr val="388E3C"/>
              </a:solidFill>
              <a:latin typeface="IBM Plex Sans" panose="020B0503050203000203" pitchFamily="34" charset="0"/>
              <a:ea typeface="Times New Roman" panose="02020603050405020304" pitchFamily="18" charset="0"/>
              <a:cs typeface="Courier New" panose="02070309020205020404" pitchFamily="49" charset="0"/>
            </a:endParaRPr>
          </a:p>
          <a:p>
            <a:pPr eaLnBrk="0" fontAlgn="base" hangingPunct="0">
              <a:lnSpc>
                <a:spcPct val="250000"/>
              </a:lnSpc>
              <a:spcBef>
                <a:spcPct val="0"/>
              </a:spcBef>
              <a:spcAft>
                <a:spcPct val="0"/>
              </a:spcAft>
              <a:buClrTx/>
            </a:pPr>
            <a:r>
              <a:rPr lang="en-US" altLang="ru-RU" sz="1800" b="1" dirty="0">
                <a:solidFill>
                  <a:schemeClr val="accent1"/>
                </a:solidFill>
                <a:latin typeface="IBM Plex Sans" panose="020B0503050203000203" pitchFamily="34" charset="0"/>
                <a:ea typeface="Times New Roman" panose="02020603050405020304" pitchFamily="18" charset="0"/>
                <a:cs typeface="Courier New" panose="02070309020205020404" pitchFamily="49" charset="0"/>
              </a:rPr>
              <a:t>/topic</a:t>
            </a:r>
            <a:r>
              <a:rPr lang="en-US" altLang="ru-RU" sz="1800" b="1" dirty="0">
                <a:solidFill>
                  <a:srgbClr val="388E3C"/>
                </a:solidFill>
                <a:latin typeface="IBM Plex Sans" panose="020B0503050203000203" pitchFamily="34" charset="0"/>
                <a:ea typeface="Times New Roman" panose="02020603050405020304" pitchFamily="18" charset="0"/>
                <a:cs typeface="Courier New" panose="02070309020205020404" pitchFamily="49" charset="0"/>
              </a:rPr>
              <a:t>/chats/6</a:t>
            </a:r>
            <a:endParaRPr lang="ru-RU" altLang="ru-RU" sz="1050" b="1" dirty="0">
              <a:solidFill>
                <a:schemeClr val="tx1"/>
              </a:solidFill>
              <a:latin typeface="IBM Plex Sans" panose="020B0503050203000203" pitchFamily="34" charset="0"/>
            </a:endParaRPr>
          </a:p>
        </p:txBody>
      </p:sp>
      <p:sp>
        <p:nvSpPr>
          <p:cNvPr id="4" name="object 3">
            <a:extLst>
              <a:ext uri="{FF2B5EF4-FFF2-40B4-BE49-F238E27FC236}">
                <a16:creationId xmlns:a16="http://schemas.microsoft.com/office/drawing/2014/main" id="{858AEE48-D135-1166-B80A-7037F3F2F5A3}"/>
              </a:ext>
            </a:extLst>
          </p:cNvPr>
          <p:cNvSpPr txBox="1"/>
          <p:nvPr/>
        </p:nvSpPr>
        <p:spPr>
          <a:xfrm>
            <a:off x="556006" y="515620"/>
            <a:ext cx="1196975" cy="121828"/>
          </a:xfrm>
          <a:prstGeom prst="rect">
            <a:avLst/>
          </a:prstGeom>
        </p:spPr>
        <p:txBody>
          <a:bodyPr vert="horz" wrap="square" lIns="0" tIns="6350" rIns="0" bIns="0" rtlCol="0">
            <a:spAutoFit/>
          </a:bodyPr>
          <a:lstStyle/>
          <a:p>
            <a:pPr marL="6350">
              <a:spcBef>
                <a:spcPts val="50"/>
              </a:spcBef>
            </a:pPr>
            <a:r>
              <a:rPr sz="750" b="1" spc="-8" dirty="0">
                <a:solidFill>
                  <a:srgbClr val="EB3D26"/>
                </a:solidFill>
                <a:latin typeface="IBM Plex Sans Light" panose="020B0403050203000203" pitchFamily="34" charset="0"/>
                <a:cs typeface="IBMPlexSans-Medium"/>
              </a:rPr>
              <a:t>iTechArt</a:t>
            </a:r>
            <a:r>
              <a:rPr sz="750" b="1" spc="-13" dirty="0">
                <a:solidFill>
                  <a:srgbClr val="EB3D26"/>
                </a:solidFill>
                <a:latin typeface="IBM Plex Sans Light" panose="020B0403050203000203" pitchFamily="34" charset="0"/>
                <a:cs typeface="IBMPlexSans-Medium"/>
              </a:rPr>
              <a:t> </a:t>
            </a:r>
            <a:r>
              <a:rPr sz="750" b="1" spc="-5" dirty="0">
                <a:solidFill>
                  <a:srgbClr val="EB3D26"/>
                </a:solidFill>
                <a:latin typeface="IBM Plex Sans Light" panose="020B0403050203000203" pitchFamily="34" charset="0"/>
                <a:cs typeface="IBMPlexSans-Medium"/>
              </a:rPr>
              <a:t>Poland</a:t>
            </a:r>
            <a:endParaRPr sz="750" b="1" dirty="0">
              <a:latin typeface="IBM Plex Sans Light" panose="020B0403050203000203" pitchFamily="34" charset="0"/>
              <a:cs typeface="IBMPlexSans-Medium"/>
            </a:endParaRPr>
          </a:p>
        </p:txBody>
      </p:sp>
    </p:spTree>
    <p:extLst>
      <p:ext uri="{BB962C8B-B14F-4D97-AF65-F5344CB8AC3E}">
        <p14:creationId xmlns:p14="http://schemas.microsoft.com/office/powerpoint/2010/main" val="368172711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2F4F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BBF9A6-65BA-4DE0-A5E3-84AA58A1D3E7}"/>
              </a:ext>
            </a:extLst>
          </p:cNvPr>
          <p:cNvSpPr>
            <a:spLocks noGrp="1"/>
          </p:cNvSpPr>
          <p:nvPr>
            <p:ph type="title"/>
          </p:nvPr>
        </p:nvSpPr>
        <p:spPr>
          <a:xfrm>
            <a:off x="434657" y="878249"/>
            <a:ext cx="6390450" cy="572700"/>
          </a:xfrm>
        </p:spPr>
        <p:txBody>
          <a:bodyPr>
            <a:normAutofit/>
          </a:bodyPr>
          <a:lstStyle/>
          <a:p>
            <a:r>
              <a:rPr lang="pl-PL" sz="2000" dirty="0">
                <a:solidFill>
                  <a:schemeClr val="tx1"/>
                </a:solidFill>
                <a:latin typeface="IBM Plex Serif Light"/>
                <a:ea typeface="IBM Plex Serif Light"/>
                <a:cs typeface="IBM Plex Serif Light"/>
                <a:sym typeface="IBM Plex Serif Light"/>
              </a:rPr>
              <a:t>Example: </a:t>
            </a:r>
            <a:r>
              <a:rPr lang="en-US" sz="2000" dirty="0">
                <a:solidFill>
                  <a:schemeClr val="tx1"/>
                </a:solidFill>
                <a:latin typeface="IBM Plex Serif Light"/>
                <a:ea typeface="IBM Plex Serif Light"/>
                <a:cs typeface="IBM Plex Serif Light"/>
                <a:sym typeface="IBM Plex Serif Light"/>
              </a:rPr>
              <a:t>Spring </a:t>
            </a:r>
            <a:r>
              <a:rPr lang="en-US" sz="2000" dirty="0" err="1">
                <a:solidFill>
                  <a:schemeClr val="tx1"/>
                </a:solidFill>
                <a:latin typeface="IBM Plex Serif Light"/>
                <a:ea typeface="IBM Plex Serif Light"/>
                <a:cs typeface="IBM Plex Serif Light"/>
                <a:sym typeface="IBM Plex Serif Light"/>
              </a:rPr>
              <a:t>Websockets</a:t>
            </a:r>
            <a:r>
              <a:rPr lang="en-US" sz="2000" dirty="0">
                <a:solidFill>
                  <a:schemeClr val="tx1"/>
                </a:solidFill>
                <a:latin typeface="IBM Plex Serif Light"/>
                <a:ea typeface="IBM Plex Serif Light"/>
                <a:cs typeface="IBM Plex Serif Light"/>
                <a:sym typeface="IBM Plex Serif Light"/>
              </a:rPr>
              <a:t>  - Advanced</a:t>
            </a:r>
            <a:endParaRPr lang="ru-RU" sz="2000" dirty="0">
              <a:solidFill>
                <a:schemeClr val="tx1"/>
              </a:solidFill>
            </a:endParaRPr>
          </a:p>
        </p:txBody>
      </p:sp>
      <p:sp>
        <p:nvSpPr>
          <p:cNvPr id="5" name="Rectangle 1">
            <a:extLst>
              <a:ext uri="{FF2B5EF4-FFF2-40B4-BE49-F238E27FC236}">
                <a16:creationId xmlns:a16="http://schemas.microsoft.com/office/drawing/2014/main" id="{25439001-0C36-4705-85FB-DB6D6D155315}"/>
              </a:ext>
            </a:extLst>
          </p:cNvPr>
          <p:cNvSpPr>
            <a:spLocks noChangeArrowheads="1"/>
          </p:cNvSpPr>
          <p:nvPr/>
        </p:nvSpPr>
        <p:spPr bwMode="auto">
          <a:xfrm>
            <a:off x="1436893" y="2024501"/>
            <a:ext cx="2175275" cy="19629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eaLnBrk="0" fontAlgn="base" hangingPunct="0">
              <a:lnSpc>
                <a:spcPct val="250000"/>
              </a:lnSpc>
              <a:spcBef>
                <a:spcPct val="0"/>
              </a:spcBef>
              <a:spcAft>
                <a:spcPct val="0"/>
              </a:spcAft>
              <a:buClrTx/>
            </a:pPr>
            <a:r>
              <a:rPr lang="en-US" altLang="ru-RU" sz="1800" b="1" dirty="0">
                <a:solidFill>
                  <a:schemeClr val="accent1"/>
                </a:solidFill>
                <a:latin typeface="IBM Plex Sans" panose="020B0503050203000203" pitchFamily="34" charset="0"/>
                <a:ea typeface="Times New Roman" panose="02020603050405020304" pitchFamily="18" charset="0"/>
                <a:cs typeface="Courier New" panose="02070309020205020404" pitchFamily="49" charset="0"/>
              </a:rPr>
              <a:t>/app</a:t>
            </a:r>
            <a:r>
              <a:rPr lang="en-US" altLang="ru-RU" sz="1800" dirty="0">
                <a:solidFill>
                  <a:srgbClr val="388E3C"/>
                </a:solidFill>
                <a:latin typeface="IBM Plex Sans" panose="020B0503050203000203" pitchFamily="34" charset="0"/>
                <a:ea typeface="Times New Roman" panose="02020603050405020304" pitchFamily="18" charset="0"/>
                <a:cs typeface="Courier New" panose="02070309020205020404" pitchFamily="49" charset="0"/>
              </a:rPr>
              <a:t>/</a:t>
            </a:r>
            <a:r>
              <a:rPr lang="en-US" altLang="ru-RU" sz="1800" b="1" dirty="0">
                <a:solidFill>
                  <a:srgbClr val="388E3C"/>
                </a:solidFill>
                <a:latin typeface="IBM Plex Sans" panose="020B0503050203000203" pitchFamily="34" charset="0"/>
                <a:ea typeface="Times New Roman" panose="02020603050405020304" pitchFamily="18" charset="0"/>
                <a:cs typeface="Courier New" panose="02070309020205020404" pitchFamily="49" charset="0"/>
              </a:rPr>
              <a:t>chats/6</a:t>
            </a:r>
            <a:endParaRPr lang="pl-PL" altLang="ru-RU" sz="1800" b="1" dirty="0">
              <a:solidFill>
                <a:srgbClr val="388E3C"/>
              </a:solidFill>
              <a:latin typeface="IBM Plex Sans" panose="020B0503050203000203" pitchFamily="34" charset="0"/>
              <a:ea typeface="Times New Roman" panose="02020603050405020304" pitchFamily="18" charset="0"/>
              <a:cs typeface="Courier New" panose="02070309020205020404" pitchFamily="49" charset="0"/>
            </a:endParaRPr>
          </a:p>
          <a:p>
            <a:pPr eaLnBrk="0" fontAlgn="base" hangingPunct="0">
              <a:lnSpc>
                <a:spcPct val="250000"/>
              </a:lnSpc>
              <a:spcBef>
                <a:spcPct val="0"/>
              </a:spcBef>
              <a:spcAft>
                <a:spcPct val="0"/>
              </a:spcAft>
              <a:buClrTx/>
            </a:pPr>
            <a:r>
              <a:rPr lang="en-US" altLang="ru-RU" sz="1800" b="1" dirty="0">
                <a:solidFill>
                  <a:schemeClr val="accent1"/>
                </a:solidFill>
                <a:latin typeface="IBM Plex Sans" panose="020B0503050203000203" pitchFamily="34" charset="0"/>
                <a:ea typeface="Times New Roman" panose="02020603050405020304" pitchFamily="18" charset="0"/>
                <a:cs typeface="Courier New" panose="02070309020205020404" pitchFamily="49" charset="0"/>
              </a:rPr>
              <a:t>/user/topic</a:t>
            </a:r>
            <a:r>
              <a:rPr lang="en-US" altLang="ru-RU" sz="1800" b="1" dirty="0">
                <a:solidFill>
                  <a:srgbClr val="388E3C"/>
                </a:solidFill>
                <a:latin typeface="IBM Plex Sans" panose="020B0503050203000203" pitchFamily="34" charset="0"/>
                <a:ea typeface="Times New Roman" panose="02020603050405020304" pitchFamily="18" charset="0"/>
                <a:cs typeface="Courier New" panose="02070309020205020404" pitchFamily="49" charset="0"/>
              </a:rPr>
              <a:t>/chats/6</a:t>
            </a:r>
            <a:endParaRPr lang="pl-PL" altLang="ru-RU" sz="1800" b="1" dirty="0">
              <a:solidFill>
                <a:srgbClr val="388E3C"/>
              </a:solidFill>
              <a:latin typeface="IBM Plex Sans" panose="020B0503050203000203" pitchFamily="34" charset="0"/>
              <a:ea typeface="Times New Roman" panose="02020603050405020304" pitchFamily="18" charset="0"/>
              <a:cs typeface="Courier New" panose="02070309020205020404" pitchFamily="49" charset="0"/>
            </a:endParaRPr>
          </a:p>
          <a:p>
            <a:pPr eaLnBrk="0" fontAlgn="base" hangingPunct="0">
              <a:lnSpc>
                <a:spcPct val="250000"/>
              </a:lnSpc>
              <a:spcBef>
                <a:spcPct val="0"/>
              </a:spcBef>
              <a:spcAft>
                <a:spcPct val="0"/>
              </a:spcAft>
              <a:buClrTx/>
            </a:pPr>
            <a:r>
              <a:rPr lang="en-US" altLang="ru-RU" sz="1800" b="1" dirty="0">
                <a:solidFill>
                  <a:schemeClr val="accent1"/>
                </a:solidFill>
                <a:latin typeface="IBM Plex Sans" panose="020B0503050203000203" pitchFamily="34" charset="0"/>
                <a:ea typeface="Times New Roman" panose="02020603050405020304" pitchFamily="18" charset="0"/>
                <a:cs typeface="Courier New" panose="02070309020205020404" pitchFamily="49" charset="0"/>
              </a:rPr>
              <a:t>/topic</a:t>
            </a:r>
            <a:r>
              <a:rPr lang="en-US" altLang="ru-RU" sz="1800" b="1" dirty="0">
                <a:solidFill>
                  <a:srgbClr val="388E3C"/>
                </a:solidFill>
                <a:latin typeface="IBM Plex Sans" panose="020B0503050203000203" pitchFamily="34" charset="0"/>
                <a:ea typeface="Times New Roman" panose="02020603050405020304" pitchFamily="18" charset="0"/>
                <a:cs typeface="Courier New" panose="02070309020205020404" pitchFamily="49" charset="0"/>
              </a:rPr>
              <a:t>/chats/6</a:t>
            </a:r>
            <a:endParaRPr lang="ru-RU" altLang="ru-RU" sz="1050" b="1" dirty="0">
              <a:solidFill>
                <a:schemeClr val="tx1"/>
              </a:solidFill>
              <a:latin typeface="IBM Plex Sans" panose="020B0503050203000203" pitchFamily="34" charset="0"/>
            </a:endParaRPr>
          </a:p>
        </p:txBody>
      </p:sp>
      <p:sp>
        <p:nvSpPr>
          <p:cNvPr id="9" name="Arrow: Right 8">
            <a:extLst>
              <a:ext uri="{FF2B5EF4-FFF2-40B4-BE49-F238E27FC236}">
                <a16:creationId xmlns:a16="http://schemas.microsoft.com/office/drawing/2014/main" id="{24F794C9-C1AF-4A78-ABDE-E5FF6F81AEEB}"/>
              </a:ext>
            </a:extLst>
          </p:cNvPr>
          <p:cNvSpPr/>
          <p:nvPr/>
        </p:nvSpPr>
        <p:spPr>
          <a:xfrm rot="10020526">
            <a:off x="2987958" y="2211687"/>
            <a:ext cx="636719" cy="253289"/>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050">
              <a:ln w="0"/>
              <a:solidFill>
                <a:schemeClr val="tx1"/>
              </a:solidFill>
              <a:effectLst>
                <a:outerShdw blurRad="38100" dist="19050" dir="2700000" algn="tl" rotWithShape="0">
                  <a:schemeClr val="dk1">
                    <a:alpha val="40000"/>
                  </a:schemeClr>
                </a:outerShdw>
              </a:effectLst>
            </a:endParaRPr>
          </a:p>
        </p:txBody>
      </p:sp>
      <p:sp>
        <p:nvSpPr>
          <p:cNvPr id="10" name="TextBox 9">
            <a:extLst>
              <a:ext uri="{FF2B5EF4-FFF2-40B4-BE49-F238E27FC236}">
                <a16:creationId xmlns:a16="http://schemas.microsoft.com/office/drawing/2014/main" id="{6699071B-A635-426A-8137-CF9A6E6CD603}"/>
              </a:ext>
            </a:extLst>
          </p:cNvPr>
          <p:cNvSpPr txBox="1"/>
          <p:nvPr/>
        </p:nvSpPr>
        <p:spPr>
          <a:xfrm>
            <a:off x="3662726" y="1907097"/>
            <a:ext cx="2547813" cy="461665"/>
          </a:xfrm>
          <a:prstGeom prst="rect">
            <a:avLst/>
          </a:prstGeom>
          <a:noFill/>
        </p:spPr>
        <p:txBody>
          <a:bodyPr wrap="none" rtlCol="0">
            <a:spAutoFit/>
          </a:bodyPr>
          <a:lstStyle/>
          <a:p>
            <a:pPr marL="214313" indent="-214313">
              <a:buFontTx/>
              <a:buChar char="-"/>
            </a:pPr>
            <a:r>
              <a:rPr lang="pl-PL" sz="1200" b="1" dirty="0">
                <a:solidFill>
                  <a:srgbClr val="C00000"/>
                </a:solidFill>
                <a:latin typeface="IBM Plex Sans" panose="020B0503050203000203" pitchFamily="34" charset="0"/>
              </a:rPr>
              <a:t>to trigger @SubcribeMapping </a:t>
            </a:r>
          </a:p>
          <a:p>
            <a:pPr marL="214313" indent="-214313">
              <a:buFontTx/>
              <a:buChar char="-"/>
            </a:pPr>
            <a:r>
              <a:rPr lang="pl-PL" sz="1200" b="1" dirty="0">
                <a:solidFill>
                  <a:srgbClr val="C00000"/>
                </a:solidFill>
                <a:latin typeface="IBM Plex Sans" panose="020B0503050203000203" pitchFamily="34" charset="0"/>
              </a:rPr>
              <a:t>receive </a:t>
            </a:r>
            <a:r>
              <a:rPr lang="pl-PL" sz="1200" b="1" dirty="0" err="1">
                <a:solidFill>
                  <a:srgbClr val="C00000"/>
                </a:solidFill>
                <a:latin typeface="IBM Plex Sans" panose="020B0503050203000203" pitchFamily="34" charset="0"/>
              </a:rPr>
              <a:t>initial</a:t>
            </a:r>
            <a:r>
              <a:rPr lang="pl-PL" sz="1200" b="1" dirty="0">
                <a:solidFill>
                  <a:srgbClr val="C00000"/>
                </a:solidFill>
                <a:latin typeface="IBM Plex Sans" panose="020B0503050203000203" pitchFamily="34" charset="0"/>
              </a:rPr>
              <a:t> data</a:t>
            </a:r>
            <a:endParaRPr lang="ru-RU" sz="1200" b="1" dirty="0">
              <a:solidFill>
                <a:srgbClr val="C00000"/>
              </a:solidFill>
              <a:latin typeface="IBM Plex Sans" panose="020B0503050203000203" pitchFamily="34" charset="0"/>
            </a:endParaRPr>
          </a:p>
        </p:txBody>
      </p:sp>
      <p:sp>
        <p:nvSpPr>
          <p:cNvPr id="11" name="Rectangle 1">
            <a:extLst>
              <a:ext uri="{FF2B5EF4-FFF2-40B4-BE49-F238E27FC236}">
                <a16:creationId xmlns:a16="http://schemas.microsoft.com/office/drawing/2014/main" id="{25F534CC-4F1E-418E-BEF7-AB7ADF682C07}"/>
              </a:ext>
            </a:extLst>
          </p:cNvPr>
          <p:cNvSpPr>
            <a:spLocks noChangeArrowheads="1"/>
          </p:cNvSpPr>
          <p:nvPr/>
        </p:nvSpPr>
        <p:spPr bwMode="auto">
          <a:xfrm>
            <a:off x="1436893" y="1564456"/>
            <a:ext cx="1155766" cy="5137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eaLnBrk="0" fontAlgn="base" hangingPunct="0">
              <a:lnSpc>
                <a:spcPct val="250000"/>
              </a:lnSpc>
              <a:spcBef>
                <a:spcPct val="0"/>
              </a:spcBef>
              <a:spcAft>
                <a:spcPct val="0"/>
              </a:spcAft>
              <a:buClrTx/>
            </a:pPr>
            <a:r>
              <a:rPr lang="pl-PL" altLang="ru-RU" sz="1600" b="1" dirty="0">
                <a:solidFill>
                  <a:srgbClr val="C00000"/>
                </a:solidFill>
                <a:latin typeface="IBM Plex Sans" panose="020B0503050203000203" pitchFamily="34" charset="0"/>
              </a:rPr>
              <a:t>SUBSCRIBE</a:t>
            </a:r>
            <a:endParaRPr lang="ru-RU" altLang="ru-RU" sz="1600" b="1" dirty="0">
              <a:solidFill>
                <a:srgbClr val="C00000"/>
              </a:solidFill>
              <a:latin typeface="IBM Plex Sans" panose="020B0503050203000203" pitchFamily="34" charset="0"/>
            </a:endParaRPr>
          </a:p>
        </p:txBody>
      </p:sp>
      <p:sp>
        <p:nvSpPr>
          <p:cNvPr id="16" name="Arrow: Right 15">
            <a:extLst>
              <a:ext uri="{FF2B5EF4-FFF2-40B4-BE49-F238E27FC236}">
                <a16:creationId xmlns:a16="http://schemas.microsoft.com/office/drawing/2014/main" id="{775C3851-A1C4-4D33-936D-646B2BADAE29}"/>
              </a:ext>
            </a:extLst>
          </p:cNvPr>
          <p:cNvSpPr/>
          <p:nvPr/>
        </p:nvSpPr>
        <p:spPr>
          <a:xfrm rot="10211315">
            <a:off x="3614542" y="2890942"/>
            <a:ext cx="636719" cy="253289"/>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050">
              <a:ln w="0"/>
              <a:solidFill>
                <a:schemeClr val="tx1"/>
              </a:solidFill>
              <a:effectLst>
                <a:outerShdw blurRad="38100" dist="19050" dir="2700000" algn="tl" rotWithShape="0">
                  <a:schemeClr val="dk1">
                    <a:alpha val="40000"/>
                  </a:schemeClr>
                </a:outerShdw>
              </a:effectLst>
            </a:endParaRPr>
          </a:p>
        </p:txBody>
      </p:sp>
      <p:sp>
        <p:nvSpPr>
          <p:cNvPr id="17" name="TextBox 16">
            <a:extLst>
              <a:ext uri="{FF2B5EF4-FFF2-40B4-BE49-F238E27FC236}">
                <a16:creationId xmlns:a16="http://schemas.microsoft.com/office/drawing/2014/main" id="{98DBE80E-38B3-4571-82D9-66B0CB21A176}"/>
              </a:ext>
            </a:extLst>
          </p:cNvPr>
          <p:cNvSpPr txBox="1"/>
          <p:nvPr/>
        </p:nvSpPr>
        <p:spPr>
          <a:xfrm>
            <a:off x="4289309" y="2586352"/>
            <a:ext cx="2150269" cy="646331"/>
          </a:xfrm>
          <a:prstGeom prst="rect">
            <a:avLst/>
          </a:prstGeom>
          <a:noFill/>
        </p:spPr>
        <p:txBody>
          <a:bodyPr wrap="none" rtlCol="0">
            <a:spAutoFit/>
          </a:bodyPr>
          <a:lstStyle/>
          <a:p>
            <a:pPr marL="214313" indent="-214313">
              <a:buFontTx/>
              <a:buChar char="-"/>
            </a:pPr>
            <a:r>
              <a:rPr lang="pl-PL" sz="1200" b="1" dirty="0">
                <a:solidFill>
                  <a:srgbClr val="C00000"/>
                </a:solidFill>
                <a:latin typeface="IBM Plex Sans" panose="020B0503050203000203" pitchFamily="34" charset="0"/>
              </a:rPr>
              <a:t>To get private messages</a:t>
            </a:r>
          </a:p>
          <a:p>
            <a:pPr marL="214313" indent="-214313">
              <a:buFontTx/>
              <a:buChar char="-"/>
            </a:pPr>
            <a:r>
              <a:rPr lang="pl-PL" sz="1200" b="1" dirty="0">
                <a:solidFill>
                  <a:srgbClr val="C00000"/>
                </a:solidFill>
                <a:latin typeface="IBM Plex Sans" panose="020B0503050203000203" pitchFamily="34" charset="0"/>
              </a:rPr>
              <a:t>@SendToUser or </a:t>
            </a:r>
          </a:p>
          <a:p>
            <a:pPr lvl="1"/>
            <a:r>
              <a:rPr lang="pl-PL" sz="1200" b="1" dirty="0">
                <a:solidFill>
                  <a:srgbClr val="C00000"/>
                </a:solidFill>
                <a:latin typeface="IBM Plex Sans" panose="020B0503050203000203" pitchFamily="34" charset="0"/>
              </a:rPr>
              <a:t>     convertAndSendToUser</a:t>
            </a:r>
            <a:endParaRPr lang="ru-RU" b="1" dirty="0">
              <a:solidFill>
                <a:srgbClr val="C00000"/>
              </a:solidFill>
              <a:effectLst>
                <a:outerShdw blurRad="38100" dist="38100" dir="2700000" algn="tl">
                  <a:srgbClr val="000000">
                    <a:alpha val="43137"/>
                  </a:srgbClr>
                </a:outerShdw>
              </a:effectLst>
              <a:latin typeface="IBM Plex Sans" panose="020B0503050203000203" pitchFamily="34" charset="0"/>
            </a:endParaRPr>
          </a:p>
        </p:txBody>
      </p:sp>
      <p:sp>
        <p:nvSpPr>
          <p:cNvPr id="18" name="Arrow: Right 17">
            <a:extLst>
              <a:ext uri="{FF2B5EF4-FFF2-40B4-BE49-F238E27FC236}">
                <a16:creationId xmlns:a16="http://schemas.microsoft.com/office/drawing/2014/main" id="{2417DE0C-8326-4E11-B0BA-3A983DEE8FD6}"/>
              </a:ext>
            </a:extLst>
          </p:cNvPr>
          <p:cNvSpPr/>
          <p:nvPr/>
        </p:nvSpPr>
        <p:spPr>
          <a:xfrm rot="10355394">
            <a:off x="3144331" y="3609014"/>
            <a:ext cx="636719" cy="253289"/>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050">
              <a:ln w="0"/>
              <a:solidFill>
                <a:schemeClr val="tx1"/>
              </a:solidFill>
              <a:effectLst>
                <a:outerShdw blurRad="38100" dist="19050" dir="2700000" algn="tl" rotWithShape="0">
                  <a:schemeClr val="dk1">
                    <a:alpha val="40000"/>
                  </a:schemeClr>
                </a:outerShdw>
              </a:effectLst>
            </a:endParaRPr>
          </a:p>
        </p:txBody>
      </p:sp>
      <p:sp>
        <p:nvSpPr>
          <p:cNvPr id="19" name="TextBox 18">
            <a:extLst>
              <a:ext uri="{FF2B5EF4-FFF2-40B4-BE49-F238E27FC236}">
                <a16:creationId xmlns:a16="http://schemas.microsoft.com/office/drawing/2014/main" id="{7AAFA429-AA99-4FC5-94B1-CE61CA916FE6}"/>
              </a:ext>
            </a:extLst>
          </p:cNvPr>
          <p:cNvSpPr txBox="1"/>
          <p:nvPr/>
        </p:nvSpPr>
        <p:spPr>
          <a:xfrm>
            <a:off x="3836460" y="3523579"/>
            <a:ext cx="2514150" cy="646331"/>
          </a:xfrm>
          <a:prstGeom prst="rect">
            <a:avLst/>
          </a:prstGeom>
          <a:noFill/>
        </p:spPr>
        <p:txBody>
          <a:bodyPr wrap="none" rtlCol="0">
            <a:spAutoFit/>
          </a:bodyPr>
          <a:lstStyle/>
          <a:p>
            <a:pPr marL="214313" indent="-214313">
              <a:buFontTx/>
              <a:buChar char="-"/>
            </a:pPr>
            <a:r>
              <a:rPr lang="pl-PL" sz="1200" b="1" dirty="0">
                <a:solidFill>
                  <a:srgbClr val="C00000"/>
                </a:solidFill>
                <a:latin typeface="IBM Plex Sans" panose="020B0503050203000203" pitchFamily="34" charset="0"/>
              </a:rPr>
              <a:t>To get broadcast messages </a:t>
            </a:r>
          </a:p>
          <a:p>
            <a:r>
              <a:rPr lang="pl-PL" sz="1200" b="1" dirty="0">
                <a:solidFill>
                  <a:srgbClr val="C00000"/>
                </a:solidFill>
                <a:latin typeface="IBM Plex Sans" panose="020B0503050203000203" pitchFamily="34" charset="0"/>
              </a:rPr>
              <a:t>          (for all subscribers)</a:t>
            </a:r>
          </a:p>
          <a:p>
            <a:pPr marL="214313" indent="-214313">
              <a:buFontTx/>
              <a:buChar char="-"/>
            </a:pPr>
            <a:r>
              <a:rPr lang="pl-PL" sz="1200" b="1" dirty="0">
                <a:solidFill>
                  <a:srgbClr val="C00000"/>
                </a:solidFill>
                <a:latin typeface="IBM Plex Sans" panose="020B0503050203000203" pitchFamily="34" charset="0"/>
              </a:rPr>
              <a:t>@SendTo </a:t>
            </a:r>
            <a:r>
              <a:rPr lang="pl-PL" sz="1200" b="1" dirty="0" err="1">
                <a:solidFill>
                  <a:srgbClr val="C00000"/>
                </a:solidFill>
                <a:latin typeface="IBM Plex Sans" panose="020B0503050203000203" pitchFamily="34" charset="0"/>
              </a:rPr>
              <a:t>or</a:t>
            </a:r>
            <a:r>
              <a:rPr lang="pl-PL" sz="1200" b="1" dirty="0">
                <a:solidFill>
                  <a:srgbClr val="C00000"/>
                </a:solidFill>
                <a:latin typeface="IBM Plex Sans" panose="020B0503050203000203" pitchFamily="34" charset="0"/>
              </a:rPr>
              <a:t> </a:t>
            </a:r>
            <a:r>
              <a:rPr lang="pl-PL" sz="1200" b="1" dirty="0" err="1">
                <a:solidFill>
                  <a:srgbClr val="C00000"/>
                </a:solidFill>
                <a:latin typeface="IBM Plex Sans" panose="020B0503050203000203" pitchFamily="34" charset="0"/>
              </a:rPr>
              <a:t>convertAndSend</a:t>
            </a:r>
            <a:endParaRPr lang="ru-RU" sz="1200" b="1" dirty="0">
              <a:solidFill>
                <a:srgbClr val="C00000"/>
              </a:solidFill>
              <a:latin typeface="IBM Plex Sans" panose="020B0503050203000203" pitchFamily="34" charset="0"/>
            </a:endParaRPr>
          </a:p>
        </p:txBody>
      </p:sp>
      <p:sp>
        <p:nvSpPr>
          <p:cNvPr id="12" name="object 3">
            <a:extLst>
              <a:ext uri="{FF2B5EF4-FFF2-40B4-BE49-F238E27FC236}">
                <a16:creationId xmlns:a16="http://schemas.microsoft.com/office/drawing/2014/main" id="{12F9E970-2F5B-DA90-E621-73CCE78D6AE6}"/>
              </a:ext>
            </a:extLst>
          </p:cNvPr>
          <p:cNvSpPr txBox="1"/>
          <p:nvPr/>
        </p:nvSpPr>
        <p:spPr>
          <a:xfrm>
            <a:off x="556006" y="515620"/>
            <a:ext cx="1196975" cy="121828"/>
          </a:xfrm>
          <a:prstGeom prst="rect">
            <a:avLst/>
          </a:prstGeom>
        </p:spPr>
        <p:txBody>
          <a:bodyPr vert="horz" wrap="square" lIns="0" tIns="6350" rIns="0" bIns="0" rtlCol="0">
            <a:spAutoFit/>
          </a:bodyPr>
          <a:lstStyle/>
          <a:p>
            <a:pPr marL="6350">
              <a:spcBef>
                <a:spcPts val="50"/>
              </a:spcBef>
            </a:pPr>
            <a:r>
              <a:rPr sz="750" b="1" spc="-8" dirty="0">
                <a:solidFill>
                  <a:srgbClr val="EB3D26"/>
                </a:solidFill>
                <a:latin typeface="IBM Plex Sans Light" panose="020B0403050203000203" pitchFamily="34" charset="0"/>
                <a:cs typeface="IBMPlexSans-Medium"/>
              </a:rPr>
              <a:t>iTechArt</a:t>
            </a:r>
            <a:r>
              <a:rPr sz="750" b="1" spc="-13" dirty="0">
                <a:solidFill>
                  <a:srgbClr val="EB3D26"/>
                </a:solidFill>
                <a:latin typeface="IBM Plex Sans Light" panose="020B0403050203000203" pitchFamily="34" charset="0"/>
                <a:cs typeface="IBMPlexSans-Medium"/>
              </a:rPr>
              <a:t> </a:t>
            </a:r>
            <a:r>
              <a:rPr sz="750" b="1" spc="-5" dirty="0">
                <a:solidFill>
                  <a:srgbClr val="EB3D26"/>
                </a:solidFill>
                <a:latin typeface="IBM Plex Sans Light" panose="020B0403050203000203" pitchFamily="34" charset="0"/>
                <a:cs typeface="IBMPlexSans-Medium"/>
              </a:rPr>
              <a:t>Poland</a:t>
            </a:r>
            <a:endParaRPr sz="750" b="1" dirty="0">
              <a:latin typeface="IBM Plex Sans Light" panose="020B0403050203000203" pitchFamily="34" charset="0"/>
              <a:cs typeface="IBMPlexSans-Medium"/>
            </a:endParaRPr>
          </a:p>
        </p:txBody>
      </p:sp>
    </p:spTree>
    <p:extLst>
      <p:ext uri="{BB962C8B-B14F-4D97-AF65-F5344CB8AC3E}">
        <p14:creationId xmlns:p14="http://schemas.microsoft.com/office/powerpoint/2010/main" val="188460815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2F4F4"/>
        </a:solidFill>
        <a:effectLst/>
      </p:bgPr>
    </p:bg>
    <p:spTree>
      <p:nvGrpSpPr>
        <p:cNvPr id="1" name=""/>
        <p:cNvGrpSpPr/>
        <p:nvPr/>
      </p:nvGrpSpPr>
      <p:grpSpPr>
        <a:xfrm>
          <a:off x="0" y="0"/>
          <a:ext cx="0" cy="0"/>
          <a:chOff x="0" y="0"/>
          <a:chExt cx="0" cy="0"/>
        </a:xfrm>
      </p:grpSpPr>
      <p:sp>
        <p:nvSpPr>
          <p:cNvPr id="5" name="Rectangle 1">
            <a:extLst>
              <a:ext uri="{FF2B5EF4-FFF2-40B4-BE49-F238E27FC236}">
                <a16:creationId xmlns:a16="http://schemas.microsoft.com/office/drawing/2014/main" id="{25439001-0C36-4705-85FB-DB6D6D155315}"/>
              </a:ext>
            </a:extLst>
          </p:cNvPr>
          <p:cNvSpPr>
            <a:spLocks noChangeArrowheads="1"/>
          </p:cNvSpPr>
          <p:nvPr/>
        </p:nvSpPr>
        <p:spPr bwMode="auto">
          <a:xfrm>
            <a:off x="1484191" y="2170139"/>
            <a:ext cx="2175275" cy="19629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eaLnBrk="0" fontAlgn="base" hangingPunct="0">
              <a:lnSpc>
                <a:spcPct val="250000"/>
              </a:lnSpc>
              <a:spcBef>
                <a:spcPct val="0"/>
              </a:spcBef>
              <a:spcAft>
                <a:spcPct val="0"/>
              </a:spcAft>
              <a:buClrTx/>
            </a:pPr>
            <a:r>
              <a:rPr lang="en-US" altLang="ru-RU" sz="1800" b="1" u="sng" dirty="0">
                <a:solidFill>
                  <a:schemeClr val="accent1"/>
                </a:solidFill>
                <a:latin typeface="IBM Plex Sans" panose="020B0503050203000203" pitchFamily="34" charset="0"/>
                <a:ea typeface="Times New Roman" panose="02020603050405020304" pitchFamily="18" charset="0"/>
                <a:cs typeface="Courier New" panose="02070309020205020404" pitchFamily="49" charset="0"/>
              </a:rPr>
              <a:t>/app</a:t>
            </a:r>
            <a:r>
              <a:rPr lang="en-US" altLang="ru-RU" sz="1800" u="sng" dirty="0">
                <a:solidFill>
                  <a:srgbClr val="388E3C"/>
                </a:solidFill>
                <a:latin typeface="IBM Plex Sans" panose="020B0503050203000203" pitchFamily="34" charset="0"/>
                <a:ea typeface="Times New Roman" panose="02020603050405020304" pitchFamily="18" charset="0"/>
                <a:cs typeface="Courier New" panose="02070309020205020404" pitchFamily="49" charset="0"/>
              </a:rPr>
              <a:t>/</a:t>
            </a:r>
            <a:r>
              <a:rPr lang="en-US" altLang="ru-RU" sz="1800" b="1" u="sng" dirty="0">
                <a:solidFill>
                  <a:srgbClr val="388E3C"/>
                </a:solidFill>
                <a:latin typeface="IBM Plex Sans" panose="020B0503050203000203" pitchFamily="34" charset="0"/>
                <a:ea typeface="Times New Roman" panose="02020603050405020304" pitchFamily="18" charset="0"/>
                <a:cs typeface="Courier New" panose="02070309020205020404" pitchFamily="49" charset="0"/>
              </a:rPr>
              <a:t>chats/6</a:t>
            </a:r>
            <a:endParaRPr lang="pl-PL" altLang="ru-RU" sz="1800" b="1" u="sng" dirty="0">
              <a:solidFill>
                <a:srgbClr val="388E3C"/>
              </a:solidFill>
              <a:latin typeface="IBM Plex Sans" panose="020B0503050203000203" pitchFamily="34" charset="0"/>
              <a:ea typeface="Times New Roman" panose="02020603050405020304" pitchFamily="18" charset="0"/>
              <a:cs typeface="Courier New" panose="02070309020205020404" pitchFamily="49" charset="0"/>
            </a:endParaRPr>
          </a:p>
          <a:p>
            <a:pPr eaLnBrk="0" fontAlgn="base" hangingPunct="0">
              <a:lnSpc>
                <a:spcPct val="250000"/>
              </a:lnSpc>
              <a:spcBef>
                <a:spcPct val="0"/>
              </a:spcBef>
              <a:spcAft>
                <a:spcPct val="0"/>
              </a:spcAft>
              <a:buClrTx/>
            </a:pPr>
            <a:r>
              <a:rPr lang="en-US" altLang="ru-RU" sz="1800" b="1" dirty="0">
                <a:solidFill>
                  <a:schemeClr val="accent1"/>
                </a:solidFill>
                <a:latin typeface="IBM Plex Sans" panose="020B0503050203000203" pitchFamily="34" charset="0"/>
                <a:ea typeface="Times New Roman" panose="02020603050405020304" pitchFamily="18" charset="0"/>
                <a:cs typeface="Courier New" panose="02070309020205020404" pitchFamily="49" charset="0"/>
              </a:rPr>
              <a:t>/user/topic</a:t>
            </a:r>
            <a:r>
              <a:rPr lang="en-US" altLang="ru-RU" sz="1800" b="1" dirty="0">
                <a:solidFill>
                  <a:srgbClr val="388E3C"/>
                </a:solidFill>
                <a:latin typeface="IBM Plex Sans" panose="020B0503050203000203" pitchFamily="34" charset="0"/>
                <a:ea typeface="Times New Roman" panose="02020603050405020304" pitchFamily="18" charset="0"/>
                <a:cs typeface="Courier New" panose="02070309020205020404" pitchFamily="49" charset="0"/>
              </a:rPr>
              <a:t>/chats/6</a:t>
            </a:r>
            <a:endParaRPr lang="pl-PL" altLang="ru-RU" sz="1800" b="1" dirty="0">
              <a:solidFill>
                <a:srgbClr val="388E3C"/>
              </a:solidFill>
              <a:latin typeface="IBM Plex Sans" panose="020B0503050203000203" pitchFamily="34" charset="0"/>
              <a:ea typeface="Times New Roman" panose="02020603050405020304" pitchFamily="18" charset="0"/>
              <a:cs typeface="Courier New" panose="02070309020205020404" pitchFamily="49" charset="0"/>
            </a:endParaRPr>
          </a:p>
          <a:p>
            <a:pPr eaLnBrk="0" fontAlgn="base" hangingPunct="0">
              <a:lnSpc>
                <a:spcPct val="250000"/>
              </a:lnSpc>
              <a:spcBef>
                <a:spcPct val="0"/>
              </a:spcBef>
              <a:spcAft>
                <a:spcPct val="0"/>
              </a:spcAft>
              <a:buClrTx/>
            </a:pPr>
            <a:r>
              <a:rPr lang="en-US" altLang="ru-RU" sz="1800" b="1" dirty="0">
                <a:solidFill>
                  <a:schemeClr val="accent1"/>
                </a:solidFill>
                <a:latin typeface="IBM Plex Sans" panose="020B0503050203000203" pitchFamily="34" charset="0"/>
                <a:ea typeface="Times New Roman" panose="02020603050405020304" pitchFamily="18" charset="0"/>
                <a:cs typeface="Courier New" panose="02070309020205020404" pitchFamily="49" charset="0"/>
              </a:rPr>
              <a:t>/topic</a:t>
            </a:r>
            <a:r>
              <a:rPr lang="en-US" altLang="ru-RU" sz="1800" b="1" dirty="0">
                <a:solidFill>
                  <a:srgbClr val="388E3C"/>
                </a:solidFill>
                <a:latin typeface="IBM Plex Sans" panose="020B0503050203000203" pitchFamily="34" charset="0"/>
                <a:ea typeface="Times New Roman" panose="02020603050405020304" pitchFamily="18" charset="0"/>
                <a:cs typeface="Courier New" panose="02070309020205020404" pitchFamily="49" charset="0"/>
              </a:rPr>
              <a:t>/chats/6</a:t>
            </a:r>
            <a:endParaRPr lang="ru-RU" altLang="ru-RU" sz="1050" b="1" dirty="0">
              <a:solidFill>
                <a:schemeClr val="tx1"/>
              </a:solidFill>
              <a:latin typeface="IBM Plex Sans" panose="020B0503050203000203" pitchFamily="34" charset="0"/>
            </a:endParaRPr>
          </a:p>
        </p:txBody>
      </p:sp>
      <p:sp>
        <p:nvSpPr>
          <p:cNvPr id="9" name="Arrow: Right 8">
            <a:extLst>
              <a:ext uri="{FF2B5EF4-FFF2-40B4-BE49-F238E27FC236}">
                <a16:creationId xmlns:a16="http://schemas.microsoft.com/office/drawing/2014/main" id="{24F794C9-C1AF-4A78-ABDE-E5FF6F81AEEB}"/>
              </a:ext>
            </a:extLst>
          </p:cNvPr>
          <p:cNvSpPr/>
          <p:nvPr/>
        </p:nvSpPr>
        <p:spPr>
          <a:xfrm rot="9553210">
            <a:off x="3035256" y="2357325"/>
            <a:ext cx="636719" cy="253289"/>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050">
              <a:ln w="0"/>
              <a:solidFill>
                <a:srgbClr val="C00000"/>
              </a:solidFill>
              <a:effectLst>
                <a:outerShdw blurRad="38100" dist="19050" dir="2700000" algn="tl" rotWithShape="0">
                  <a:schemeClr val="dk1">
                    <a:alpha val="40000"/>
                  </a:schemeClr>
                </a:outerShdw>
              </a:effectLst>
            </a:endParaRPr>
          </a:p>
        </p:txBody>
      </p:sp>
      <p:sp>
        <p:nvSpPr>
          <p:cNvPr id="10" name="TextBox 9">
            <a:extLst>
              <a:ext uri="{FF2B5EF4-FFF2-40B4-BE49-F238E27FC236}">
                <a16:creationId xmlns:a16="http://schemas.microsoft.com/office/drawing/2014/main" id="{6699071B-A635-426A-8137-CF9A6E6CD603}"/>
              </a:ext>
            </a:extLst>
          </p:cNvPr>
          <p:cNvSpPr txBox="1"/>
          <p:nvPr/>
        </p:nvSpPr>
        <p:spPr>
          <a:xfrm>
            <a:off x="3711225" y="2128776"/>
            <a:ext cx="2879634" cy="307777"/>
          </a:xfrm>
          <a:prstGeom prst="rect">
            <a:avLst/>
          </a:prstGeom>
          <a:noFill/>
        </p:spPr>
        <p:txBody>
          <a:bodyPr wrap="none" rtlCol="0">
            <a:spAutoFit/>
          </a:bodyPr>
          <a:lstStyle/>
          <a:p>
            <a:pPr marL="214313" indent="-214313">
              <a:buFontTx/>
              <a:buChar char="-"/>
            </a:pPr>
            <a:r>
              <a:rPr lang="pl-PL" b="1" dirty="0">
                <a:solidFill>
                  <a:srgbClr val="C00000"/>
                </a:solidFill>
                <a:latin typeface="IBM Plex Sans" panose="020B0503050203000203" pitchFamily="34" charset="0"/>
              </a:rPr>
              <a:t>to trigger @MessageMapping </a:t>
            </a:r>
          </a:p>
        </p:txBody>
      </p:sp>
      <p:sp>
        <p:nvSpPr>
          <p:cNvPr id="11" name="Rectangle 1">
            <a:extLst>
              <a:ext uri="{FF2B5EF4-FFF2-40B4-BE49-F238E27FC236}">
                <a16:creationId xmlns:a16="http://schemas.microsoft.com/office/drawing/2014/main" id="{25F534CC-4F1E-418E-BEF7-AB7ADF682C07}"/>
              </a:ext>
            </a:extLst>
          </p:cNvPr>
          <p:cNvSpPr>
            <a:spLocks noChangeArrowheads="1"/>
          </p:cNvSpPr>
          <p:nvPr/>
        </p:nvSpPr>
        <p:spPr bwMode="auto">
          <a:xfrm>
            <a:off x="1549124" y="1627009"/>
            <a:ext cx="476092" cy="4495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eaLnBrk="0" fontAlgn="base" hangingPunct="0">
              <a:lnSpc>
                <a:spcPct val="250000"/>
              </a:lnSpc>
              <a:spcBef>
                <a:spcPct val="0"/>
              </a:spcBef>
              <a:spcAft>
                <a:spcPct val="0"/>
              </a:spcAft>
              <a:buClrTx/>
            </a:pPr>
            <a:r>
              <a:rPr lang="pl-PL" altLang="ru-RU" b="1" dirty="0">
                <a:solidFill>
                  <a:srgbClr val="C00000"/>
                </a:solidFill>
                <a:latin typeface="IBM Plex Sans" panose="020B0503050203000203" pitchFamily="34" charset="0"/>
              </a:rPr>
              <a:t>SEND</a:t>
            </a:r>
            <a:endParaRPr lang="ru-RU" altLang="ru-RU" b="1" dirty="0">
              <a:solidFill>
                <a:srgbClr val="C00000"/>
              </a:solidFill>
              <a:latin typeface="IBM Plex Sans" panose="020B0503050203000203" pitchFamily="34" charset="0"/>
            </a:endParaRPr>
          </a:p>
        </p:txBody>
      </p:sp>
      <p:sp>
        <p:nvSpPr>
          <p:cNvPr id="16" name="Arrow: Right 15">
            <a:extLst>
              <a:ext uri="{FF2B5EF4-FFF2-40B4-BE49-F238E27FC236}">
                <a16:creationId xmlns:a16="http://schemas.microsoft.com/office/drawing/2014/main" id="{775C3851-A1C4-4D33-936D-646B2BADAE29}"/>
              </a:ext>
            </a:extLst>
          </p:cNvPr>
          <p:cNvSpPr/>
          <p:nvPr/>
        </p:nvSpPr>
        <p:spPr>
          <a:xfrm rot="9553210">
            <a:off x="3661840" y="3036580"/>
            <a:ext cx="636719" cy="253289"/>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050">
              <a:ln w="0"/>
              <a:solidFill>
                <a:schemeClr val="tx1"/>
              </a:solidFill>
              <a:effectLst>
                <a:outerShdw blurRad="38100" dist="19050" dir="2700000" algn="tl" rotWithShape="0">
                  <a:schemeClr val="dk1">
                    <a:alpha val="40000"/>
                  </a:schemeClr>
                </a:outerShdw>
              </a:effectLst>
            </a:endParaRPr>
          </a:p>
        </p:txBody>
      </p:sp>
      <p:sp>
        <p:nvSpPr>
          <p:cNvPr id="17" name="TextBox 16">
            <a:extLst>
              <a:ext uri="{FF2B5EF4-FFF2-40B4-BE49-F238E27FC236}">
                <a16:creationId xmlns:a16="http://schemas.microsoft.com/office/drawing/2014/main" id="{98DBE80E-38B3-4571-82D9-66B0CB21A176}"/>
              </a:ext>
            </a:extLst>
          </p:cNvPr>
          <p:cNvSpPr txBox="1"/>
          <p:nvPr/>
        </p:nvSpPr>
        <p:spPr>
          <a:xfrm>
            <a:off x="4376951" y="2819874"/>
            <a:ext cx="1276632" cy="307777"/>
          </a:xfrm>
          <a:prstGeom prst="rect">
            <a:avLst/>
          </a:prstGeom>
          <a:noFill/>
        </p:spPr>
        <p:txBody>
          <a:bodyPr wrap="none" rtlCol="0">
            <a:spAutoFit/>
          </a:bodyPr>
          <a:lstStyle/>
          <a:p>
            <a:pPr marL="214313" indent="-214313">
              <a:buFontTx/>
              <a:buChar char="-"/>
            </a:pPr>
            <a:r>
              <a:rPr lang="pl-PL" b="1" dirty="0">
                <a:solidFill>
                  <a:srgbClr val="C00000"/>
                </a:solidFill>
                <a:latin typeface="IBM Plex Sans" panose="020B0503050203000203" pitchFamily="34" charset="0"/>
              </a:rPr>
              <a:t>NOT USED</a:t>
            </a:r>
            <a:endParaRPr lang="ru-RU" b="1" dirty="0">
              <a:solidFill>
                <a:srgbClr val="C00000"/>
              </a:solidFill>
              <a:latin typeface="IBM Plex Sans" panose="020B0503050203000203" pitchFamily="34" charset="0"/>
            </a:endParaRPr>
          </a:p>
        </p:txBody>
      </p:sp>
      <p:sp>
        <p:nvSpPr>
          <p:cNvPr id="18" name="Arrow: Right 17">
            <a:extLst>
              <a:ext uri="{FF2B5EF4-FFF2-40B4-BE49-F238E27FC236}">
                <a16:creationId xmlns:a16="http://schemas.microsoft.com/office/drawing/2014/main" id="{2417DE0C-8326-4E11-B0BA-3A983DEE8FD6}"/>
              </a:ext>
            </a:extLst>
          </p:cNvPr>
          <p:cNvSpPr/>
          <p:nvPr/>
        </p:nvSpPr>
        <p:spPr>
          <a:xfrm rot="9553210">
            <a:off x="3191629" y="3754652"/>
            <a:ext cx="636719" cy="253289"/>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050">
              <a:ln w="0"/>
              <a:solidFill>
                <a:schemeClr val="tx1"/>
              </a:solidFill>
              <a:effectLst>
                <a:outerShdw blurRad="38100" dist="19050" dir="2700000" algn="tl" rotWithShape="0">
                  <a:schemeClr val="dk1">
                    <a:alpha val="40000"/>
                  </a:schemeClr>
                </a:outerShdw>
              </a:effectLst>
            </a:endParaRPr>
          </a:p>
        </p:txBody>
      </p:sp>
      <p:sp>
        <p:nvSpPr>
          <p:cNvPr id="19" name="TextBox 18">
            <a:extLst>
              <a:ext uri="{FF2B5EF4-FFF2-40B4-BE49-F238E27FC236}">
                <a16:creationId xmlns:a16="http://schemas.microsoft.com/office/drawing/2014/main" id="{7AAFA429-AA99-4FC5-94B1-CE61CA916FE6}"/>
              </a:ext>
            </a:extLst>
          </p:cNvPr>
          <p:cNvSpPr txBox="1"/>
          <p:nvPr/>
        </p:nvSpPr>
        <p:spPr>
          <a:xfrm>
            <a:off x="3866394" y="3582119"/>
            <a:ext cx="2267287" cy="307777"/>
          </a:xfrm>
          <a:prstGeom prst="rect">
            <a:avLst/>
          </a:prstGeom>
          <a:noFill/>
        </p:spPr>
        <p:txBody>
          <a:bodyPr wrap="none" rtlCol="0">
            <a:spAutoFit/>
          </a:bodyPr>
          <a:lstStyle/>
          <a:p>
            <a:pPr marL="214313" indent="-214313">
              <a:buFontTx/>
              <a:buChar char="-"/>
            </a:pPr>
            <a:r>
              <a:rPr lang="pl-PL" b="1" dirty="0">
                <a:solidFill>
                  <a:srgbClr val="C00000"/>
                </a:solidFill>
                <a:latin typeface="IBM Plex Sans" panose="020B0503050203000203" pitchFamily="34" charset="0"/>
              </a:rPr>
              <a:t>Broadcast messages? </a:t>
            </a:r>
            <a:endParaRPr lang="ru-RU" b="1" dirty="0">
              <a:solidFill>
                <a:srgbClr val="C00000"/>
              </a:solidFill>
              <a:latin typeface="IBM Plex Sans" panose="020B0503050203000203" pitchFamily="34" charset="0"/>
            </a:endParaRPr>
          </a:p>
        </p:txBody>
      </p:sp>
      <p:sp>
        <p:nvSpPr>
          <p:cNvPr id="13" name="Title 1">
            <a:extLst>
              <a:ext uri="{FF2B5EF4-FFF2-40B4-BE49-F238E27FC236}">
                <a16:creationId xmlns:a16="http://schemas.microsoft.com/office/drawing/2014/main" id="{C1F949EE-1CDF-A3B7-BDC8-264B60C556C2}"/>
              </a:ext>
            </a:extLst>
          </p:cNvPr>
          <p:cNvSpPr>
            <a:spLocks noGrp="1"/>
          </p:cNvSpPr>
          <p:nvPr>
            <p:ph type="title"/>
          </p:nvPr>
        </p:nvSpPr>
        <p:spPr>
          <a:xfrm>
            <a:off x="434657" y="878249"/>
            <a:ext cx="6390450" cy="572700"/>
          </a:xfrm>
        </p:spPr>
        <p:txBody>
          <a:bodyPr>
            <a:normAutofit/>
          </a:bodyPr>
          <a:lstStyle/>
          <a:p>
            <a:r>
              <a:rPr lang="pl-PL" sz="2000" dirty="0">
                <a:solidFill>
                  <a:schemeClr val="tx1"/>
                </a:solidFill>
                <a:latin typeface="IBM Plex Serif Light"/>
                <a:ea typeface="IBM Plex Serif Light"/>
                <a:cs typeface="IBM Plex Serif Light"/>
                <a:sym typeface="IBM Plex Serif Light"/>
              </a:rPr>
              <a:t>Example: </a:t>
            </a:r>
            <a:r>
              <a:rPr lang="en-US" sz="2000" dirty="0">
                <a:solidFill>
                  <a:schemeClr val="tx1"/>
                </a:solidFill>
                <a:latin typeface="IBM Plex Serif Light"/>
                <a:ea typeface="IBM Plex Serif Light"/>
                <a:cs typeface="IBM Plex Serif Light"/>
                <a:sym typeface="IBM Plex Serif Light"/>
              </a:rPr>
              <a:t>Spring </a:t>
            </a:r>
            <a:r>
              <a:rPr lang="en-US" sz="2000" dirty="0" err="1">
                <a:solidFill>
                  <a:schemeClr val="tx1"/>
                </a:solidFill>
                <a:latin typeface="IBM Plex Serif Light"/>
                <a:ea typeface="IBM Plex Serif Light"/>
                <a:cs typeface="IBM Plex Serif Light"/>
                <a:sym typeface="IBM Plex Serif Light"/>
              </a:rPr>
              <a:t>Websockets</a:t>
            </a:r>
            <a:r>
              <a:rPr lang="en-US" sz="2000" dirty="0">
                <a:solidFill>
                  <a:schemeClr val="tx1"/>
                </a:solidFill>
                <a:latin typeface="IBM Plex Serif Light"/>
                <a:ea typeface="IBM Plex Serif Light"/>
                <a:cs typeface="IBM Plex Serif Light"/>
                <a:sym typeface="IBM Plex Serif Light"/>
              </a:rPr>
              <a:t>  - Advanced</a:t>
            </a:r>
            <a:endParaRPr lang="ru-RU" sz="2000" dirty="0">
              <a:solidFill>
                <a:schemeClr val="tx1"/>
              </a:solidFill>
            </a:endParaRPr>
          </a:p>
        </p:txBody>
      </p:sp>
      <p:sp>
        <p:nvSpPr>
          <p:cNvPr id="14" name="object 3">
            <a:extLst>
              <a:ext uri="{FF2B5EF4-FFF2-40B4-BE49-F238E27FC236}">
                <a16:creationId xmlns:a16="http://schemas.microsoft.com/office/drawing/2014/main" id="{31B619B8-4A1A-3EE1-56F6-97380E1FBD7F}"/>
              </a:ext>
            </a:extLst>
          </p:cNvPr>
          <p:cNvSpPr txBox="1"/>
          <p:nvPr/>
        </p:nvSpPr>
        <p:spPr>
          <a:xfrm>
            <a:off x="556006" y="515620"/>
            <a:ext cx="1196975" cy="121828"/>
          </a:xfrm>
          <a:prstGeom prst="rect">
            <a:avLst/>
          </a:prstGeom>
        </p:spPr>
        <p:txBody>
          <a:bodyPr vert="horz" wrap="square" lIns="0" tIns="6350" rIns="0" bIns="0" rtlCol="0">
            <a:spAutoFit/>
          </a:bodyPr>
          <a:lstStyle/>
          <a:p>
            <a:pPr marL="6350">
              <a:spcBef>
                <a:spcPts val="50"/>
              </a:spcBef>
            </a:pPr>
            <a:r>
              <a:rPr sz="750" b="1" spc="-8" dirty="0">
                <a:solidFill>
                  <a:srgbClr val="EB3D26"/>
                </a:solidFill>
                <a:latin typeface="IBM Plex Sans Light" panose="020B0403050203000203" pitchFamily="34" charset="0"/>
                <a:cs typeface="IBMPlexSans-Medium"/>
              </a:rPr>
              <a:t>iTechArt</a:t>
            </a:r>
            <a:r>
              <a:rPr sz="750" b="1" spc="-13" dirty="0">
                <a:solidFill>
                  <a:srgbClr val="EB3D26"/>
                </a:solidFill>
                <a:latin typeface="IBM Plex Sans Light" panose="020B0403050203000203" pitchFamily="34" charset="0"/>
                <a:cs typeface="IBMPlexSans-Medium"/>
              </a:rPr>
              <a:t> </a:t>
            </a:r>
            <a:r>
              <a:rPr sz="750" b="1" spc="-5" dirty="0">
                <a:solidFill>
                  <a:srgbClr val="EB3D26"/>
                </a:solidFill>
                <a:latin typeface="IBM Plex Sans Light" panose="020B0403050203000203" pitchFamily="34" charset="0"/>
                <a:cs typeface="IBMPlexSans-Medium"/>
              </a:rPr>
              <a:t>Poland</a:t>
            </a:r>
            <a:endParaRPr sz="750" b="1" dirty="0">
              <a:latin typeface="IBM Plex Sans Light" panose="020B0403050203000203" pitchFamily="34" charset="0"/>
              <a:cs typeface="IBMPlexSans-Medium"/>
            </a:endParaRPr>
          </a:p>
        </p:txBody>
      </p:sp>
    </p:spTree>
    <p:extLst>
      <p:ext uri="{BB962C8B-B14F-4D97-AF65-F5344CB8AC3E}">
        <p14:creationId xmlns:p14="http://schemas.microsoft.com/office/powerpoint/2010/main" val="129310874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2F4F4"/>
        </a:solidFill>
        <a:effectLst/>
      </p:bgPr>
    </p:bg>
    <p:spTree>
      <p:nvGrpSpPr>
        <p:cNvPr id="1" name=""/>
        <p:cNvGrpSpPr/>
        <p:nvPr/>
      </p:nvGrpSpPr>
      <p:grpSpPr>
        <a:xfrm>
          <a:off x="0" y="0"/>
          <a:ext cx="0" cy="0"/>
          <a:chOff x="0" y="0"/>
          <a:chExt cx="0" cy="0"/>
        </a:xfrm>
      </p:grpSpPr>
      <p:pic>
        <p:nvPicPr>
          <p:cNvPr id="12290" name="Picture 2" descr="message flow simple broker">
            <a:extLst>
              <a:ext uri="{FF2B5EF4-FFF2-40B4-BE49-F238E27FC236}">
                <a16:creationId xmlns:a16="http://schemas.microsoft.com/office/drawing/2014/main" id="{BD66B2CA-28C9-4217-BD01-EC8698C5B0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000" y="1691750"/>
            <a:ext cx="6858000" cy="268843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2D80B065-202E-E02D-ED6E-B970F47E397E}"/>
              </a:ext>
            </a:extLst>
          </p:cNvPr>
          <p:cNvSpPr>
            <a:spLocks noGrp="1"/>
          </p:cNvSpPr>
          <p:nvPr>
            <p:ph type="title"/>
          </p:nvPr>
        </p:nvSpPr>
        <p:spPr>
          <a:xfrm>
            <a:off x="418892" y="763319"/>
            <a:ext cx="6390450" cy="572700"/>
          </a:xfrm>
        </p:spPr>
        <p:txBody>
          <a:bodyPr>
            <a:normAutofit/>
          </a:bodyPr>
          <a:lstStyle/>
          <a:p>
            <a:r>
              <a:rPr lang="pl-PL" sz="2000" dirty="0">
                <a:solidFill>
                  <a:schemeClr val="tx1"/>
                </a:solidFill>
                <a:latin typeface="IBM Plex Serif Light"/>
                <a:ea typeface="IBM Plex Serif Light"/>
                <a:cs typeface="IBM Plex Serif Light"/>
                <a:sym typeface="IBM Plex Serif Light"/>
              </a:rPr>
              <a:t>Example: </a:t>
            </a:r>
            <a:r>
              <a:rPr lang="en-US" sz="2000" dirty="0">
                <a:solidFill>
                  <a:schemeClr val="tx1"/>
                </a:solidFill>
                <a:latin typeface="IBM Plex Serif Light"/>
                <a:ea typeface="IBM Plex Serif Light"/>
                <a:cs typeface="IBM Plex Serif Light"/>
                <a:sym typeface="IBM Plex Serif Light"/>
              </a:rPr>
              <a:t>Spring </a:t>
            </a:r>
            <a:r>
              <a:rPr lang="en-US" sz="2000" dirty="0" err="1">
                <a:solidFill>
                  <a:schemeClr val="tx1"/>
                </a:solidFill>
                <a:latin typeface="IBM Plex Serif Light"/>
                <a:ea typeface="IBM Plex Serif Light"/>
                <a:cs typeface="IBM Plex Serif Light"/>
                <a:sym typeface="IBM Plex Serif Light"/>
              </a:rPr>
              <a:t>Websockets</a:t>
            </a:r>
            <a:r>
              <a:rPr lang="en-US" sz="2000" dirty="0">
                <a:solidFill>
                  <a:schemeClr val="tx1"/>
                </a:solidFill>
                <a:latin typeface="IBM Plex Serif Light"/>
                <a:ea typeface="IBM Plex Serif Light"/>
                <a:cs typeface="IBM Plex Serif Light"/>
                <a:sym typeface="IBM Plex Serif Light"/>
              </a:rPr>
              <a:t>  - Advanced</a:t>
            </a:r>
            <a:endParaRPr lang="ru-RU" sz="2000" dirty="0">
              <a:solidFill>
                <a:schemeClr val="tx1"/>
              </a:solidFill>
            </a:endParaRPr>
          </a:p>
        </p:txBody>
      </p:sp>
      <p:sp>
        <p:nvSpPr>
          <p:cNvPr id="7" name="object 3">
            <a:extLst>
              <a:ext uri="{FF2B5EF4-FFF2-40B4-BE49-F238E27FC236}">
                <a16:creationId xmlns:a16="http://schemas.microsoft.com/office/drawing/2014/main" id="{A5519902-3556-E1CF-F3C3-8A21C8B740E9}"/>
              </a:ext>
            </a:extLst>
          </p:cNvPr>
          <p:cNvSpPr txBox="1"/>
          <p:nvPr/>
        </p:nvSpPr>
        <p:spPr>
          <a:xfrm>
            <a:off x="556006" y="515620"/>
            <a:ext cx="1196975" cy="121828"/>
          </a:xfrm>
          <a:prstGeom prst="rect">
            <a:avLst/>
          </a:prstGeom>
        </p:spPr>
        <p:txBody>
          <a:bodyPr vert="horz" wrap="square" lIns="0" tIns="6350" rIns="0" bIns="0" rtlCol="0">
            <a:spAutoFit/>
          </a:bodyPr>
          <a:lstStyle/>
          <a:p>
            <a:pPr marL="6350">
              <a:spcBef>
                <a:spcPts val="50"/>
              </a:spcBef>
            </a:pPr>
            <a:r>
              <a:rPr sz="750" b="1" spc="-8" dirty="0">
                <a:solidFill>
                  <a:srgbClr val="EB3D26"/>
                </a:solidFill>
                <a:latin typeface="IBM Plex Sans Light" panose="020B0403050203000203" pitchFamily="34" charset="0"/>
                <a:cs typeface="IBMPlexSans-Medium"/>
              </a:rPr>
              <a:t>iTechArt</a:t>
            </a:r>
            <a:r>
              <a:rPr sz="750" b="1" spc="-13" dirty="0">
                <a:solidFill>
                  <a:srgbClr val="EB3D26"/>
                </a:solidFill>
                <a:latin typeface="IBM Plex Sans Light" panose="020B0403050203000203" pitchFamily="34" charset="0"/>
                <a:cs typeface="IBMPlexSans-Medium"/>
              </a:rPr>
              <a:t> </a:t>
            </a:r>
            <a:r>
              <a:rPr sz="750" b="1" spc="-5" dirty="0">
                <a:solidFill>
                  <a:srgbClr val="EB3D26"/>
                </a:solidFill>
                <a:latin typeface="IBM Plex Sans Light" panose="020B0403050203000203" pitchFamily="34" charset="0"/>
                <a:cs typeface="IBMPlexSans-Medium"/>
              </a:rPr>
              <a:t>Poland</a:t>
            </a:r>
            <a:endParaRPr sz="750" b="1" dirty="0">
              <a:latin typeface="IBM Plex Sans Light" panose="020B0403050203000203" pitchFamily="34" charset="0"/>
              <a:cs typeface="IBMPlexSans-Medium"/>
            </a:endParaRPr>
          </a:p>
        </p:txBody>
      </p:sp>
    </p:spTree>
    <p:extLst>
      <p:ext uri="{BB962C8B-B14F-4D97-AF65-F5344CB8AC3E}">
        <p14:creationId xmlns:p14="http://schemas.microsoft.com/office/powerpoint/2010/main" val="234177688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F2F4F4"/>
        </a:solidFill>
        <a:effectLst/>
      </p:bgPr>
    </p:bg>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B33E847C-DDA7-42B1-93B6-A7F5729E8E6E}"/>
              </a:ext>
            </a:extLst>
          </p:cNvPr>
          <p:cNvPicPr>
            <a:picLocks noChangeAspect="1"/>
          </p:cNvPicPr>
          <p:nvPr/>
        </p:nvPicPr>
        <p:blipFill>
          <a:blip r:embed="rId3"/>
          <a:stretch>
            <a:fillRect/>
          </a:stretch>
        </p:blipFill>
        <p:spPr>
          <a:xfrm>
            <a:off x="1555822" y="1456801"/>
            <a:ext cx="6487073" cy="2452544"/>
          </a:xfrm>
          <a:prstGeom prst="rect">
            <a:avLst/>
          </a:prstGeom>
        </p:spPr>
      </p:pic>
      <p:sp>
        <p:nvSpPr>
          <p:cNvPr id="6" name="Title 1">
            <a:extLst>
              <a:ext uri="{FF2B5EF4-FFF2-40B4-BE49-F238E27FC236}">
                <a16:creationId xmlns:a16="http://schemas.microsoft.com/office/drawing/2014/main" id="{42B12D31-50FB-F25F-ECA0-44E877CA39BD}"/>
              </a:ext>
            </a:extLst>
          </p:cNvPr>
          <p:cNvSpPr txBox="1">
            <a:spLocks/>
          </p:cNvSpPr>
          <p:nvPr/>
        </p:nvSpPr>
        <p:spPr>
          <a:xfrm>
            <a:off x="418892" y="763319"/>
            <a:ext cx="6390450" cy="572700"/>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pl-PL" sz="2000">
                <a:solidFill>
                  <a:schemeClr val="tx1"/>
                </a:solidFill>
                <a:latin typeface="IBM Plex Serif Light"/>
                <a:ea typeface="IBM Plex Serif Light"/>
                <a:cs typeface="IBM Plex Serif Light"/>
                <a:sym typeface="IBM Plex Serif Light"/>
              </a:rPr>
              <a:t>Example: </a:t>
            </a:r>
            <a:r>
              <a:rPr lang="en-US" sz="2000">
                <a:solidFill>
                  <a:schemeClr val="tx1"/>
                </a:solidFill>
                <a:latin typeface="IBM Plex Serif Light"/>
                <a:ea typeface="IBM Plex Serif Light"/>
                <a:cs typeface="IBM Plex Serif Light"/>
                <a:sym typeface="IBM Plex Serif Light"/>
              </a:rPr>
              <a:t>Spring Websockets  - Advanced</a:t>
            </a:r>
            <a:endParaRPr lang="ru-RU" sz="2000" dirty="0">
              <a:solidFill>
                <a:schemeClr val="tx1"/>
              </a:solidFill>
            </a:endParaRPr>
          </a:p>
        </p:txBody>
      </p:sp>
      <p:sp>
        <p:nvSpPr>
          <p:cNvPr id="7" name="object 3">
            <a:extLst>
              <a:ext uri="{FF2B5EF4-FFF2-40B4-BE49-F238E27FC236}">
                <a16:creationId xmlns:a16="http://schemas.microsoft.com/office/drawing/2014/main" id="{3A076F9F-DA88-5724-7043-6963B498426B}"/>
              </a:ext>
            </a:extLst>
          </p:cNvPr>
          <p:cNvSpPr txBox="1"/>
          <p:nvPr/>
        </p:nvSpPr>
        <p:spPr>
          <a:xfrm>
            <a:off x="556006" y="515620"/>
            <a:ext cx="1196975" cy="121828"/>
          </a:xfrm>
          <a:prstGeom prst="rect">
            <a:avLst/>
          </a:prstGeom>
        </p:spPr>
        <p:txBody>
          <a:bodyPr vert="horz" wrap="square" lIns="0" tIns="6350" rIns="0" bIns="0" rtlCol="0">
            <a:spAutoFit/>
          </a:bodyPr>
          <a:lstStyle/>
          <a:p>
            <a:pPr marL="6350">
              <a:spcBef>
                <a:spcPts val="50"/>
              </a:spcBef>
            </a:pPr>
            <a:r>
              <a:rPr sz="750" b="1" spc="-8" dirty="0">
                <a:solidFill>
                  <a:srgbClr val="EB3D26"/>
                </a:solidFill>
                <a:latin typeface="IBM Plex Sans Light" panose="020B0403050203000203" pitchFamily="34" charset="0"/>
                <a:cs typeface="IBMPlexSans-Medium"/>
              </a:rPr>
              <a:t>iTechArt</a:t>
            </a:r>
            <a:r>
              <a:rPr sz="750" b="1" spc="-13" dirty="0">
                <a:solidFill>
                  <a:srgbClr val="EB3D26"/>
                </a:solidFill>
                <a:latin typeface="IBM Plex Sans Light" panose="020B0403050203000203" pitchFamily="34" charset="0"/>
                <a:cs typeface="IBMPlexSans-Medium"/>
              </a:rPr>
              <a:t> </a:t>
            </a:r>
            <a:r>
              <a:rPr sz="750" b="1" spc="-5" dirty="0">
                <a:solidFill>
                  <a:srgbClr val="EB3D26"/>
                </a:solidFill>
                <a:latin typeface="IBM Plex Sans Light" panose="020B0403050203000203" pitchFamily="34" charset="0"/>
                <a:cs typeface="IBMPlexSans-Medium"/>
              </a:rPr>
              <a:t>Poland</a:t>
            </a:r>
            <a:endParaRPr sz="750" b="1" dirty="0">
              <a:latin typeface="IBM Plex Sans Light" panose="020B0403050203000203" pitchFamily="34" charset="0"/>
              <a:cs typeface="IBMPlexSans-Medium"/>
            </a:endParaRPr>
          </a:p>
        </p:txBody>
      </p:sp>
    </p:spTree>
    <p:extLst>
      <p:ext uri="{BB962C8B-B14F-4D97-AF65-F5344CB8AC3E}">
        <p14:creationId xmlns:p14="http://schemas.microsoft.com/office/powerpoint/2010/main" val="321893926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2F4F4"/>
        </a:solidFill>
        <a:effectLst/>
      </p:bgPr>
    </p:bg>
    <p:spTree>
      <p:nvGrpSpPr>
        <p:cNvPr id="1" name=""/>
        <p:cNvGrpSpPr/>
        <p:nvPr/>
      </p:nvGrpSpPr>
      <p:grpSpPr>
        <a:xfrm>
          <a:off x="0" y="0"/>
          <a:ext cx="0" cy="0"/>
          <a:chOff x="0" y="0"/>
          <a:chExt cx="0" cy="0"/>
        </a:xfrm>
      </p:grpSpPr>
      <p:pic>
        <p:nvPicPr>
          <p:cNvPr id="7" name="Picture 6" descr="Diagram&#10;&#10;Description automatically generated">
            <a:extLst>
              <a:ext uri="{FF2B5EF4-FFF2-40B4-BE49-F238E27FC236}">
                <a16:creationId xmlns:a16="http://schemas.microsoft.com/office/drawing/2014/main" id="{2C0154C3-A875-43B9-BE25-C71E370FA1EF}"/>
              </a:ext>
            </a:extLst>
          </p:cNvPr>
          <p:cNvPicPr>
            <a:picLocks noChangeAspect="1"/>
          </p:cNvPicPr>
          <p:nvPr/>
        </p:nvPicPr>
        <p:blipFill>
          <a:blip r:embed="rId3"/>
          <a:stretch>
            <a:fillRect/>
          </a:stretch>
        </p:blipFill>
        <p:spPr>
          <a:xfrm>
            <a:off x="1376777" y="1923951"/>
            <a:ext cx="6268931" cy="2121353"/>
          </a:xfrm>
          <a:prstGeom prst="rect">
            <a:avLst/>
          </a:prstGeom>
        </p:spPr>
      </p:pic>
      <p:sp>
        <p:nvSpPr>
          <p:cNvPr id="6" name="Title 1">
            <a:extLst>
              <a:ext uri="{FF2B5EF4-FFF2-40B4-BE49-F238E27FC236}">
                <a16:creationId xmlns:a16="http://schemas.microsoft.com/office/drawing/2014/main" id="{0B428CFE-73BC-B2F4-96B2-1AAC51AFB577}"/>
              </a:ext>
            </a:extLst>
          </p:cNvPr>
          <p:cNvSpPr txBox="1">
            <a:spLocks/>
          </p:cNvSpPr>
          <p:nvPr/>
        </p:nvSpPr>
        <p:spPr>
          <a:xfrm>
            <a:off x="418892" y="763319"/>
            <a:ext cx="6390450" cy="572700"/>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pl-PL" sz="2000">
                <a:solidFill>
                  <a:schemeClr val="tx1"/>
                </a:solidFill>
                <a:latin typeface="IBM Plex Serif Light"/>
                <a:ea typeface="IBM Plex Serif Light"/>
                <a:cs typeface="IBM Plex Serif Light"/>
                <a:sym typeface="IBM Plex Serif Light"/>
              </a:rPr>
              <a:t>Example: </a:t>
            </a:r>
            <a:r>
              <a:rPr lang="en-US" sz="2000">
                <a:solidFill>
                  <a:schemeClr val="tx1"/>
                </a:solidFill>
                <a:latin typeface="IBM Plex Serif Light"/>
                <a:ea typeface="IBM Plex Serif Light"/>
                <a:cs typeface="IBM Plex Serif Light"/>
                <a:sym typeface="IBM Plex Serif Light"/>
              </a:rPr>
              <a:t>Spring Websockets  - Advanced</a:t>
            </a:r>
            <a:endParaRPr lang="ru-RU" sz="2000" dirty="0">
              <a:solidFill>
                <a:schemeClr val="tx1"/>
              </a:solidFill>
            </a:endParaRPr>
          </a:p>
        </p:txBody>
      </p:sp>
      <p:sp>
        <p:nvSpPr>
          <p:cNvPr id="8" name="object 3">
            <a:extLst>
              <a:ext uri="{FF2B5EF4-FFF2-40B4-BE49-F238E27FC236}">
                <a16:creationId xmlns:a16="http://schemas.microsoft.com/office/drawing/2014/main" id="{17D2580F-CF03-2681-62F4-37065C9EB80E}"/>
              </a:ext>
            </a:extLst>
          </p:cNvPr>
          <p:cNvSpPr txBox="1"/>
          <p:nvPr/>
        </p:nvSpPr>
        <p:spPr>
          <a:xfrm>
            <a:off x="556006" y="515620"/>
            <a:ext cx="1196975" cy="121828"/>
          </a:xfrm>
          <a:prstGeom prst="rect">
            <a:avLst/>
          </a:prstGeom>
        </p:spPr>
        <p:txBody>
          <a:bodyPr vert="horz" wrap="square" lIns="0" tIns="6350" rIns="0" bIns="0" rtlCol="0">
            <a:spAutoFit/>
          </a:bodyPr>
          <a:lstStyle/>
          <a:p>
            <a:pPr marL="6350">
              <a:spcBef>
                <a:spcPts val="50"/>
              </a:spcBef>
            </a:pPr>
            <a:r>
              <a:rPr sz="750" b="1" spc="-8" dirty="0">
                <a:solidFill>
                  <a:srgbClr val="EB3D26"/>
                </a:solidFill>
                <a:latin typeface="IBM Plex Sans Light" panose="020B0403050203000203" pitchFamily="34" charset="0"/>
                <a:cs typeface="IBMPlexSans-Medium"/>
              </a:rPr>
              <a:t>iTechArt</a:t>
            </a:r>
            <a:r>
              <a:rPr sz="750" b="1" spc="-13" dirty="0">
                <a:solidFill>
                  <a:srgbClr val="EB3D26"/>
                </a:solidFill>
                <a:latin typeface="IBM Plex Sans Light" panose="020B0403050203000203" pitchFamily="34" charset="0"/>
                <a:cs typeface="IBMPlexSans-Medium"/>
              </a:rPr>
              <a:t> </a:t>
            </a:r>
            <a:r>
              <a:rPr sz="750" b="1" spc="-5" dirty="0">
                <a:solidFill>
                  <a:srgbClr val="EB3D26"/>
                </a:solidFill>
                <a:latin typeface="IBM Plex Sans Light" panose="020B0403050203000203" pitchFamily="34" charset="0"/>
                <a:cs typeface="IBMPlexSans-Medium"/>
              </a:rPr>
              <a:t>Poland</a:t>
            </a:r>
            <a:endParaRPr sz="750" b="1" dirty="0">
              <a:latin typeface="IBM Plex Sans Light" panose="020B0403050203000203" pitchFamily="34" charset="0"/>
              <a:cs typeface="IBMPlexSans-Medium"/>
            </a:endParaRPr>
          </a:p>
        </p:txBody>
      </p:sp>
    </p:spTree>
    <p:extLst>
      <p:ext uri="{BB962C8B-B14F-4D97-AF65-F5344CB8AC3E}">
        <p14:creationId xmlns:p14="http://schemas.microsoft.com/office/powerpoint/2010/main" val="300591393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F2F4F4"/>
        </a:solidFill>
        <a:effectLst/>
      </p:bgPr>
    </p:bg>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278116DE-89C7-47D8-95F2-B90E25B60B78}"/>
              </a:ext>
            </a:extLst>
          </p:cNvPr>
          <p:cNvSpPr>
            <a:spLocks noChangeArrowheads="1"/>
          </p:cNvSpPr>
          <p:nvPr/>
        </p:nvSpPr>
        <p:spPr bwMode="auto">
          <a:xfrm>
            <a:off x="1318705" y="1461890"/>
            <a:ext cx="6506589" cy="36291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eaLnBrk="0" fontAlgn="base" hangingPunct="0">
              <a:lnSpc>
                <a:spcPct val="120000"/>
              </a:lnSpc>
              <a:spcBef>
                <a:spcPct val="0"/>
              </a:spcBef>
              <a:spcAft>
                <a:spcPct val="0"/>
              </a:spcAft>
              <a:buClrTx/>
            </a:pPr>
            <a:r>
              <a:rPr lang="en-US" altLang="ru-RU" dirty="0">
                <a:solidFill>
                  <a:srgbClr val="37474F"/>
                </a:solidFill>
                <a:latin typeface="IBM Plex Sans" panose="020B0503050203000203" pitchFamily="34" charset="0"/>
                <a:ea typeface="Times New Roman" panose="02020603050405020304" pitchFamily="18" charset="0"/>
                <a:cs typeface="Courier New" panose="02070309020205020404" pitchFamily="49" charset="0"/>
              </a:rPr>
              <a:t>     @MessageMapping(</a:t>
            </a:r>
            <a:r>
              <a:rPr lang="en-US" altLang="ru-RU" dirty="0">
                <a:solidFill>
                  <a:srgbClr val="388E3C"/>
                </a:solidFill>
                <a:latin typeface="IBM Plex Sans" panose="020B0503050203000203" pitchFamily="34" charset="0"/>
                <a:ea typeface="Times New Roman" panose="02020603050405020304" pitchFamily="18" charset="0"/>
                <a:cs typeface="Courier New" panose="02070309020205020404" pitchFamily="49" charset="0"/>
              </a:rPr>
              <a:t>"/chats/{id}"</a:t>
            </a:r>
            <a:r>
              <a:rPr lang="en-US" altLang="ru-RU" dirty="0">
                <a:solidFill>
                  <a:srgbClr val="37474F"/>
                </a:solidFill>
                <a:latin typeface="IBM Plex Sans" panose="020B0503050203000203" pitchFamily="34" charset="0"/>
                <a:ea typeface="Times New Roman" panose="02020603050405020304" pitchFamily="18" charset="0"/>
                <a:cs typeface="Courier New" panose="02070309020205020404" pitchFamily="49" charset="0"/>
              </a:rPr>
              <a:t>)</a:t>
            </a:r>
          </a:p>
          <a:p>
            <a:pPr eaLnBrk="0" fontAlgn="base" hangingPunct="0">
              <a:lnSpc>
                <a:spcPct val="120000"/>
              </a:lnSpc>
              <a:spcBef>
                <a:spcPct val="0"/>
              </a:spcBef>
              <a:spcAft>
                <a:spcPct val="0"/>
              </a:spcAft>
              <a:buClrTx/>
            </a:pPr>
            <a:r>
              <a:rPr lang="en-US" altLang="ru-RU" dirty="0">
                <a:solidFill>
                  <a:srgbClr val="37474F"/>
                </a:solidFill>
                <a:latin typeface="IBM Plex Sans" panose="020B0503050203000203" pitchFamily="34" charset="0"/>
                <a:ea typeface="Times New Roman" panose="02020603050405020304" pitchFamily="18" charset="0"/>
                <a:cs typeface="Courier New" panose="02070309020205020404" pitchFamily="49" charset="0"/>
              </a:rPr>
              <a:t>     </a:t>
            </a:r>
            <a:r>
              <a:rPr lang="en-US" altLang="ru-RU" dirty="0">
                <a:solidFill>
                  <a:srgbClr val="3F51B5"/>
                </a:solidFill>
                <a:latin typeface="IBM Plex Sans" panose="020B0503050203000203" pitchFamily="34" charset="0"/>
                <a:ea typeface="Times New Roman" panose="02020603050405020304" pitchFamily="18" charset="0"/>
                <a:cs typeface="Courier New" panose="02070309020205020404" pitchFamily="49" charset="0"/>
              </a:rPr>
              <a:t>public</a:t>
            </a:r>
            <a:r>
              <a:rPr lang="en-US" altLang="ru-RU" dirty="0">
                <a:solidFill>
                  <a:srgbClr val="37474F"/>
                </a:solidFill>
                <a:latin typeface="IBM Plex Sans" panose="020B0503050203000203" pitchFamily="34" charset="0"/>
                <a:ea typeface="Times New Roman" panose="02020603050405020304" pitchFamily="18" charset="0"/>
                <a:cs typeface="Courier New" panose="02070309020205020404" pitchFamily="49" charset="0"/>
              </a:rPr>
              <a:t> </a:t>
            </a:r>
            <a:r>
              <a:rPr lang="en-US" altLang="ru-RU" dirty="0">
                <a:solidFill>
                  <a:srgbClr val="9C27B0"/>
                </a:solidFill>
                <a:latin typeface="IBM Plex Sans" panose="020B0503050203000203" pitchFamily="34" charset="0"/>
                <a:ea typeface="Times New Roman" panose="02020603050405020304" pitchFamily="18" charset="0"/>
                <a:cs typeface="Courier New" panose="02070309020205020404" pitchFamily="49" charset="0"/>
              </a:rPr>
              <a:t>Message</a:t>
            </a:r>
            <a:r>
              <a:rPr lang="en-US" altLang="ru-RU" dirty="0">
                <a:solidFill>
                  <a:srgbClr val="37474F"/>
                </a:solidFill>
                <a:latin typeface="IBM Plex Sans" panose="020B0503050203000203" pitchFamily="34" charset="0"/>
                <a:ea typeface="Times New Roman" panose="02020603050405020304" pitchFamily="18" charset="0"/>
                <a:cs typeface="Courier New" panose="02070309020205020404" pitchFamily="49" charset="0"/>
              </a:rPr>
              <a:t> </a:t>
            </a:r>
            <a:r>
              <a:rPr lang="en-US" altLang="ru-RU" dirty="0" err="1">
                <a:solidFill>
                  <a:srgbClr val="37474F"/>
                </a:solidFill>
                <a:latin typeface="IBM Plex Sans" panose="020B0503050203000203" pitchFamily="34" charset="0"/>
                <a:ea typeface="Times New Roman" panose="02020603050405020304" pitchFamily="18" charset="0"/>
                <a:cs typeface="Courier New" panose="02070309020205020404" pitchFamily="49" charset="0"/>
              </a:rPr>
              <a:t>addMessage</a:t>
            </a:r>
            <a:r>
              <a:rPr lang="en-US" altLang="ru-RU" dirty="0">
                <a:solidFill>
                  <a:srgbClr val="37474F"/>
                </a:solidFill>
                <a:latin typeface="IBM Plex Sans" panose="020B0503050203000203" pitchFamily="34" charset="0"/>
                <a:ea typeface="Times New Roman" panose="02020603050405020304" pitchFamily="18" charset="0"/>
                <a:cs typeface="Courier New" panose="02070309020205020404" pitchFamily="49" charset="0"/>
              </a:rPr>
              <a:t>(@DestinationVariable(</a:t>
            </a:r>
            <a:r>
              <a:rPr lang="en-US" altLang="ru-RU" dirty="0">
                <a:solidFill>
                  <a:srgbClr val="388E3C"/>
                </a:solidFill>
                <a:latin typeface="IBM Plex Sans" panose="020B0503050203000203" pitchFamily="34" charset="0"/>
                <a:ea typeface="Times New Roman" panose="02020603050405020304" pitchFamily="18" charset="0"/>
                <a:cs typeface="Courier New" panose="02070309020205020404" pitchFamily="49" charset="0"/>
              </a:rPr>
              <a:t>"id"</a:t>
            </a:r>
            <a:r>
              <a:rPr lang="en-US" altLang="ru-RU" dirty="0">
                <a:solidFill>
                  <a:srgbClr val="37474F"/>
                </a:solidFill>
                <a:latin typeface="IBM Plex Sans" panose="020B0503050203000203" pitchFamily="34" charset="0"/>
                <a:ea typeface="Times New Roman" panose="02020603050405020304" pitchFamily="18" charset="0"/>
                <a:cs typeface="Courier New" panose="02070309020205020404" pitchFamily="49" charset="0"/>
              </a:rPr>
              <a:t>) </a:t>
            </a:r>
            <a:r>
              <a:rPr lang="en-US" altLang="ru-RU" dirty="0">
                <a:solidFill>
                  <a:srgbClr val="3F51B5"/>
                </a:solidFill>
                <a:latin typeface="IBM Plex Sans" panose="020B0503050203000203" pitchFamily="34" charset="0"/>
                <a:ea typeface="Times New Roman" panose="02020603050405020304" pitchFamily="18" charset="0"/>
                <a:cs typeface="Courier New" panose="02070309020205020404" pitchFamily="49" charset="0"/>
              </a:rPr>
              <a:t>int</a:t>
            </a:r>
            <a:r>
              <a:rPr lang="en-US" altLang="ru-RU" dirty="0">
                <a:solidFill>
                  <a:srgbClr val="37474F"/>
                </a:solidFill>
                <a:latin typeface="IBM Plex Sans" panose="020B0503050203000203" pitchFamily="34" charset="0"/>
                <a:ea typeface="Times New Roman" panose="02020603050405020304" pitchFamily="18" charset="0"/>
                <a:cs typeface="Courier New" panose="02070309020205020404" pitchFamily="49" charset="0"/>
              </a:rPr>
              <a:t> </a:t>
            </a:r>
            <a:r>
              <a:rPr lang="en-US" altLang="ru-RU" dirty="0" err="1">
                <a:solidFill>
                  <a:srgbClr val="37474F"/>
                </a:solidFill>
                <a:latin typeface="IBM Plex Sans" panose="020B0503050203000203" pitchFamily="34" charset="0"/>
                <a:ea typeface="Times New Roman" panose="02020603050405020304" pitchFamily="18" charset="0"/>
                <a:cs typeface="Courier New" panose="02070309020205020404" pitchFamily="49" charset="0"/>
              </a:rPr>
              <a:t>chatId</a:t>
            </a:r>
            <a:r>
              <a:rPr lang="en-US" altLang="ru-RU" dirty="0">
                <a:solidFill>
                  <a:srgbClr val="37474F"/>
                </a:solidFill>
                <a:latin typeface="IBM Plex Sans" panose="020B0503050203000203" pitchFamily="34" charset="0"/>
                <a:ea typeface="Times New Roman" panose="02020603050405020304" pitchFamily="18" charset="0"/>
                <a:cs typeface="Courier New" panose="02070309020205020404" pitchFamily="49" charset="0"/>
              </a:rPr>
              <a:t>,</a:t>
            </a:r>
          </a:p>
          <a:p>
            <a:pPr eaLnBrk="0" fontAlgn="base" hangingPunct="0">
              <a:lnSpc>
                <a:spcPct val="120000"/>
              </a:lnSpc>
              <a:spcBef>
                <a:spcPct val="0"/>
              </a:spcBef>
              <a:spcAft>
                <a:spcPct val="0"/>
              </a:spcAft>
              <a:buClrTx/>
            </a:pPr>
            <a:r>
              <a:rPr lang="en-US" altLang="ru-RU" dirty="0">
                <a:solidFill>
                  <a:srgbClr val="37474F"/>
                </a:solidFill>
                <a:latin typeface="IBM Plex Sans" panose="020B0503050203000203" pitchFamily="34" charset="0"/>
                <a:ea typeface="Times New Roman" panose="02020603050405020304" pitchFamily="18" charset="0"/>
                <a:cs typeface="Courier New" panose="02070309020205020404" pitchFamily="49" charset="0"/>
              </a:rPr>
              <a:t>                                                    @Header(</a:t>
            </a:r>
            <a:r>
              <a:rPr lang="en-US" altLang="ru-RU" dirty="0">
                <a:solidFill>
                  <a:srgbClr val="388E3C"/>
                </a:solidFill>
                <a:latin typeface="IBM Plex Sans" panose="020B0503050203000203" pitchFamily="34" charset="0"/>
                <a:ea typeface="Times New Roman" panose="02020603050405020304" pitchFamily="18" charset="0"/>
                <a:cs typeface="Courier New" panose="02070309020205020404" pitchFamily="49" charset="0"/>
              </a:rPr>
              <a:t>"simpSessionId"</a:t>
            </a:r>
            <a:r>
              <a:rPr lang="en-US" altLang="ru-RU" dirty="0">
                <a:solidFill>
                  <a:srgbClr val="37474F"/>
                </a:solidFill>
                <a:latin typeface="IBM Plex Sans" panose="020B0503050203000203" pitchFamily="34" charset="0"/>
                <a:ea typeface="Times New Roman" panose="02020603050405020304" pitchFamily="18" charset="0"/>
                <a:cs typeface="Courier New" panose="02070309020205020404" pitchFamily="49" charset="0"/>
              </a:rPr>
              <a:t>) </a:t>
            </a:r>
            <a:r>
              <a:rPr lang="en-US" altLang="ru-RU" dirty="0">
                <a:solidFill>
                  <a:srgbClr val="9C27B0"/>
                </a:solidFill>
                <a:latin typeface="IBM Plex Sans" panose="020B0503050203000203" pitchFamily="34" charset="0"/>
                <a:ea typeface="Times New Roman" panose="02020603050405020304" pitchFamily="18" charset="0"/>
                <a:cs typeface="Courier New" panose="02070309020205020404" pitchFamily="49" charset="0"/>
              </a:rPr>
              <a:t>String</a:t>
            </a:r>
            <a:r>
              <a:rPr lang="en-US" altLang="ru-RU" dirty="0">
                <a:solidFill>
                  <a:srgbClr val="37474F"/>
                </a:solidFill>
                <a:latin typeface="IBM Plex Sans" panose="020B0503050203000203" pitchFamily="34" charset="0"/>
                <a:ea typeface="Times New Roman" panose="02020603050405020304" pitchFamily="18" charset="0"/>
                <a:cs typeface="Courier New" panose="02070309020205020404" pitchFamily="49" charset="0"/>
              </a:rPr>
              <a:t> </a:t>
            </a:r>
            <a:r>
              <a:rPr lang="en-US" altLang="ru-RU" dirty="0" err="1">
                <a:solidFill>
                  <a:srgbClr val="37474F"/>
                </a:solidFill>
                <a:latin typeface="IBM Plex Sans" panose="020B0503050203000203" pitchFamily="34" charset="0"/>
                <a:ea typeface="Times New Roman" panose="02020603050405020304" pitchFamily="18" charset="0"/>
                <a:cs typeface="Courier New" panose="02070309020205020404" pitchFamily="49" charset="0"/>
              </a:rPr>
              <a:t>sId</a:t>
            </a:r>
            <a:r>
              <a:rPr lang="en-US" altLang="ru-RU" dirty="0">
                <a:solidFill>
                  <a:srgbClr val="37474F"/>
                </a:solidFill>
                <a:latin typeface="IBM Plex Sans" panose="020B0503050203000203" pitchFamily="34" charset="0"/>
                <a:ea typeface="Times New Roman" panose="02020603050405020304" pitchFamily="18" charset="0"/>
                <a:cs typeface="Courier New" panose="02070309020205020404" pitchFamily="49" charset="0"/>
              </a:rPr>
              <a:t>,                              </a:t>
            </a:r>
          </a:p>
          <a:p>
            <a:pPr eaLnBrk="0" fontAlgn="base" hangingPunct="0">
              <a:lnSpc>
                <a:spcPct val="120000"/>
              </a:lnSpc>
              <a:spcBef>
                <a:spcPct val="0"/>
              </a:spcBef>
              <a:spcAft>
                <a:spcPct val="0"/>
              </a:spcAft>
              <a:buClrTx/>
            </a:pPr>
            <a:r>
              <a:rPr lang="en-US" altLang="ru-RU" dirty="0">
                <a:solidFill>
                  <a:srgbClr val="9C27B0"/>
                </a:solidFill>
                <a:latin typeface="IBM Plex Sans" panose="020B0503050203000203" pitchFamily="34" charset="0"/>
                <a:ea typeface="Times New Roman" panose="02020603050405020304" pitchFamily="18" charset="0"/>
                <a:cs typeface="Courier New" panose="02070309020205020404" pitchFamily="49" charset="0"/>
              </a:rPr>
              <a:t>                                                    String</a:t>
            </a:r>
            <a:r>
              <a:rPr lang="en-US" altLang="ru-RU" dirty="0">
                <a:solidFill>
                  <a:srgbClr val="37474F"/>
                </a:solidFill>
                <a:latin typeface="IBM Plex Sans" panose="020B0503050203000203" pitchFamily="34" charset="0"/>
                <a:ea typeface="Times New Roman" panose="02020603050405020304" pitchFamily="18" charset="0"/>
                <a:cs typeface="Courier New" panose="02070309020205020404" pitchFamily="49" charset="0"/>
              </a:rPr>
              <a:t> msg) {</a:t>
            </a:r>
          </a:p>
          <a:p>
            <a:pPr eaLnBrk="0" fontAlgn="base" hangingPunct="0">
              <a:lnSpc>
                <a:spcPct val="120000"/>
              </a:lnSpc>
              <a:spcBef>
                <a:spcPct val="0"/>
              </a:spcBef>
              <a:spcAft>
                <a:spcPct val="0"/>
              </a:spcAft>
              <a:buClrTx/>
            </a:pPr>
            <a:r>
              <a:rPr lang="en-US" altLang="ru-RU" b="1" dirty="0">
                <a:solidFill>
                  <a:srgbClr val="37474F"/>
                </a:solidFill>
                <a:highlight>
                  <a:srgbClr val="FFFF00"/>
                </a:highlight>
                <a:latin typeface="IBM Plex Sans" panose="020B0503050203000203" pitchFamily="34" charset="0"/>
                <a:ea typeface="Times New Roman" panose="02020603050405020304" pitchFamily="18" charset="0"/>
                <a:cs typeface="Courier New" panose="02070309020205020404" pitchFamily="49" charset="0"/>
              </a:rPr>
              <a:t>        </a:t>
            </a:r>
            <a:r>
              <a:rPr lang="en-US" altLang="ru-RU" b="1" dirty="0">
                <a:solidFill>
                  <a:srgbClr val="3F51B5"/>
                </a:solidFill>
                <a:highlight>
                  <a:srgbClr val="FFFF00"/>
                </a:highlight>
                <a:latin typeface="IBM Plex Sans" panose="020B0503050203000203" pitchFamily="34" charset="0"/>
                <a:ea typeface="Times New Roman" panose="02020603050405020304" pitchFamily="18" charset="0"/>
                <a:cs typeface="Courier New" panose="02070309020205020404" pitchFamily="49" charset="0"/>
              </a:rPr>
              <a:t>if</a:t>
            </a:r>
            <a:r>
              <a:rPr lang="en-US" altLang="ru-RU" b="1" dirty="0">
                <a:solidFill>
                  <a:srgbClr val="37474F"/>
                </a:solidFill>
                <a:highlight>
                  <a:srgbClr val="FFFF00"/>
                </a:highlight>
                <a:latin typeface="IBM Plex Sans" panose="020B0503050203000203" pitchFamily="34" charset="0"/>
                <a:ea typeface="Times New Roman" panose="02020603050405020304" pitchFamily="18" charset="0"/>
                <a:cs typeface="Courier New" panose="02070309020205020404" pitchFamily="49" charset="0"/>
              </a:rPr>
              <a:t> (</a:t>
            </a:r>
            <a:r>
              <a:rPr lang="en-US" altLang="ru-RU" b="1" dirty="0" err="1">
                <a:solidFill>
                  <a:srgbClr val="37474F"/>
                </a:solidFill>
                <a:highlight>
                  <a:srgbClr val="FFFF00"/>
                </a:highlight>
                <a:latin typeface="IBM Plex Sans" panose="020B0503050203000203" pitchFamily="34" charset="0"/>
                <a:ea typeface="Times New Roman" panose="02020603050405020304" pitchFamily="18" charset="0"/>
                <a:cs typeface="Courier New" panose="02070309020205020404" pitchFamily="49" charset="0"/>
              </a:rPr>
              <a:t>msg.toLowerCase</a:t>
            </a:r>
            <a:r>
              <a:rPr lang="en-US" altLang="ru-RU" b="1" dirty="0">
                <a:solidFill>
                  <a:srgbClr val="37474F"/>
                </a:solidFill>
                <a:highlight>
                  <a:srgbClr val="FFFF00"/>
                </a:highlight>
                <a:latin typeface="IBM Plex Sans" panose="020B0503050203000203" pitchFamily="34" charset="0"/>
                <a:ea typeface="Times New Roman" panose="02020603050405020304" pitchFamily="18" charset="0"/>
                <a:cs typeface="Courier New" panose="02070309020205020404" pitchFamily="49" charset="0"/>
              </a:rPr>
              <a:t>().contains(</a:t>
            </a:r>
            <a:r>
              <a:rPr lang="en-US" altLang="ru-RU" b="1" dirty="0">
                <a:solidFill>
                  <a:srgbClr val="388E3C"/>
                </a:solidFill>
                <a:highlight>
                  <a:srgbClr val="FFFF00"/>
                </a:highlight>
                <a:latin typeface="IBM Plex Sans" panose="020B0503050203000203" pitchFamily="34" charset="0"/>
                <a:ea typeface="Times New Roman" panose="02020603050405020304" pitchFamily="18" charset="0"/>
                <a:cs typeface="Courier New" panose="02070309020205020404" pitchFamily="49" charset="0"/>
              </a:rPr>
              <a:t>"NFT"</a:t>
            </a:r>
            <a:r>
              <a:rPr lang="en-US" altLang="ru-RU" b="1" dirty="0">
                <a:solidFill>
                  <a:srgbClr val="37474F"/>
                </a:solidFill>
                <a:highlight>
                  <a:srgbClr val="FFFF00"/>
                </a:highlight>
                <a:latin typeface="IBM Plex Sans" panose="020B0503050203000203" pitchFamily="34" charset="0"/>
                <a:ea typeface="Times New Roman" panose="02020603050405020304" pitchFamily="18" charset="0"/>
                <a:cs typeface="Courier New" panose="02070309020205020404" pitchFamily="49" charset="0"/>
              </a:rPr>
              <a:t>)) {            </a:t>
            </a:r>
          </a:p>
          <a:p>
            <a:pPr eaLnBrk="0" fontAlgn="base" hangingPunct="0">
              <a:lnSpc>
                <a:spcPct val="120000"/>
              </a:lnSpc>
              <a:spcBef>
                <a:spcPct val="0"/>
              </a:spcBef>
              <a:spcAft>
                <a:spcPct val="0"/>
              </a:spcAft>
              <a:buClrTx/>
            </a:pPr>
            <a:r>
              <a:rPr lang="en-US" altLang="ru-RU" dirty="0">
                <a:solidFill>
                  <a:srgbClr val="37474F"/>
                </a:solidFill>
                <a:latin typeface="IBM Plex Sans" panose="020B0503050203000203" pitchFamily="34" charset="0"/>
                <a:ea typeface="Times New Roman" panose="02020603050405020304" pitchFamily="18" charset="0"/>
                <a:cs typeface="Courier New" panose="02070309020205020404" pitchFamily="49" charset="0"/>
              </a:rPr>
              <a:t>                 </a:t>
            </a:r>
            <a:r>
              <a:rPr lang="en-US" altLang="ru-RU" dirty="0" err="1">
                <a:solidFill>
                  <a:srgbClr val="37474F"/>
                </a:solidFill>
                <a:latin typeface="IBM Plex Sans" panose="020B0503050203000203" pitchFamily="34" charset="0"/>
                <a:ea typeface="Times New Roman" panose="02020603050405020304" pitchFamily="18" charset="0"/>
                <a:cs typeface="Courier New" panose="02070309020205020404" pitchFamily="49" charset="0"/>
              </a:rPr>
              <a:t>tpl.convertAndSendToUser</a:t>
            </a:r>
            <a:r>
              <a:rPr lang="en-US" altLang="ru-RU" dirty="0">
                <a:solidFill>
                  <a:srgbClr val="37474F"/>
                </a:solidFill>
                <a:latin typeface="IBM Plex Sans" panose="020B0503050203000203" pitchFamily="34" charset="0"/>
                <a:ea typeface="Times New Roman" panose="02020603050405020304" pitchFamily="18" charset="0"/>
                <a:cs typeface="Courier New" panose="02070309020205020404" pitchFamily="49" charset="0"/>
              </a:rPr>
              <a:t>(</a:t>
            </a:r>
            <a:r>
              <a:rPr lang="en-US" altLang="ru-RU" dirty="0" err="1">
                <a:solidFill>
                  <a:srgbClr val="37474F"/>
                </a:solidFill>
                <a:latin typeface="IBM Plex Sans" panose="020B0503050203000203" pitchFamily="34" charset="0"/>
                <a:ea typeface="Times New Roman" panose="02020603050405020304" pitchFamily="18" charset="0"/>
                <a:cs typeface="Courier New" panose="02070309020205020404" pitchFamily="49" charset="0"/>
              </a:rPr>
              <a:t>sId</a:t>
            </a:r>
            <a:r>
              <a:rPr lang="en-US" altLang="ru-RU" dirty="0">
                <a:solidFill>
                  <a:srgbClr val="37474F"/>
                </a:solidFill>
                <a:latin typeface="IBM Plex Sans" panose="020B0503050203000203" pitchFamily="34" charset="0"/>
                <a:ea typeface="Times New Roman" panose="02020603050405020304" pitchFamily="18" charset="0"/>
                <a:cs typeface="Courier New" panose="02070309020205020404" pitchFamily="49" charset="0"/>
              </a:rPr>
              <a:t>, </a:t>
            </a:r>
            <a:r>
              <a:rPr lang="en-US" altLang="ru-RU" dirty="0">
                <a:solidFill>
                  <a:srgbClr val="388E3C"/>
                </a:solidFill>
                <a:latin typeface="IBM Plex Sans" panose="020B0503050203000203" pitchFamily="34" charset="0"/>
                <a:ea typeface="Times New Roman" panose="02020603050405020304" pitchFamily="18" charset="0"/>
                <a:cs typeface="Courier New" panose="02070309020205020404" pitchFamily="49" charset="0"/>
              </a:rPr>
              <a:t>"/topic/chats/"</a:t>
            </a:r>
            <a:r>
              <a:rPr lang="en-US" altLang="ru-RU" dirty="0">
                <a:solidFill>
                  <a:srgbClr val="37474F"/>
                </a:solidFill>
                <a:latin typeface="IBM Plex Sans" panose="020B0503050203000203" pitchFamily="34" charset="0"/>
                <a:ea typeface="Times New Roman" panose="02020603050405020304" pitchFamily="18" charset="0"/>
                <a:cs typeface="Courier New" panose="02070309020205020404" pitchFamily="49" charset="0"/>
              </a:rPr>
              <a:t> + </a:t>
            </a:r>
            <a:r>
              <a:rPr lang="en-US" altLang="ru-RU" dirty="0" err="1">
                <a:solidFill>
                  <a:srgbClr val="37474F"/>
                </a:solidFill>
                <a:latin typeface="IBM Plex Sans" panose="020B0503050203000203" pitchFamily="34" charset="0"/>
                <a:ea typeface="Times New Roman" panose="02020603050405020304" pitchFamily="18" charset="0"/>
                <a:cs typeface="Courier New" panose="02070309020205020404" pitchFamily="49" charset="0"/>
              </a:rPr>
              <a:t>chatId</a:t>
            </a:r>
            <a:r>
              <a:rPr lang="en-US" altLang="ru-RU" dirty="0">
                <a:solidFill>
                  <a:srgbClr val="37474F"/>
                </a:solidFill>
                <a:latin typeface="IBM Plex Sans" panose="020B0503050203000203" pitchFamily="34" charset="0"/>
                <a:ea typeface="Times New Roman" panose="02020603050405020304" pitchFamily="18" charset="0"/>
                <a:cs typeface="Courier New" panose="02070309020205020404" pitchFamily="49" charset="0"/>
              </a:rPr>
              <a:t>,  </a:t>
            </a:r>
          </a:p>
          <a:p>
            <a:pPr eaLnBrk="0" fontAlgn="base" hangingPunct="0">
              <a:lnSpc>
                <a:spcPct val="120000"/>
              </a:lnSpc>
              <a:spcBef>
                <a:spcPct val="0"/>
              </a:spcBef>
              <a:spcAft>
                <a:spcPct val="0"/>
              </a:spcAft>
              <a:buClrTx/>
            </a:pPr>
            <a:r>
              <a:rPr lang="en-US" altLang="ru-RU" dirty="0">
                <a:solidFill>
                  <a:srgbClr val="37474F"/>
                </a:solidFill>
                <a:latin typeface="IBM Plex Sans" panose="020B0503050203000203" pitchFamily="34" charset="0"/>
                <a:ea typeface="Times New Roman" panose="02020603050405020304" pitchFamily="18" charset="0"/>
                <a:cs typeface="Courier New" panose="02070309020205020404" pitchFamily="49" charset="0"/>
              </a:rPr>
              <a:t>                                                             </a:t>
            </a:r>
            <a:r>
              <a:rPr lang="en-US" altLang="ru-RU" dirty="0">
                <a:solidFill>
                  <a:srgbClr val="388E3C"/>
                </a:solidFill>
                <a:latin typeface="IBM Plex Sans" panose="020B0503050203000203" pitchFamily="34" charset="0"/>
                <a:ea typeface="Times New Roman" panose="02020603050405020304" pitchFamily="18" charset="0"/>
                <a:cs typeface="Courier New" panose="02070309020205020404" pitchFamily="49" charset="0"/>
              </a:rPr>
              <a:t>“choose another topic"</a:t>
            </a:r>
            <a:r>
              <a:rPr lang="en-US" altLang="ru-RU" dirty="0">
                <a:solidFill>
                  <a:srgbClr val="37474F"/>
                </a:solidFill>
                <a:latin typeface="IBM Plex Sans" panose="020B0503050203000203" pitchFamily="34" charset="0"/>
                <a:ea typeface="Times New Roman" panose="02020603050405020304" pitchFamily="18" charset="0"/>
                <a:cs typeface="Courier New" panose="02070309020205020404" pitchFamily="49" charset="0"/>
              </a:rPr>
              <a:t>);</a:t>
            </a:r>
          </a:p>
          <a:p>
            <a:pPr eaLnBrk="0" fontAlgn="base" hangingPunct="0">
              <a:lnSpc>
                <a:spcPct val="120000"/>
              </a:lnSpc>
              <a:spcBef>
                <a:spcPct val="0"/>
              </a:spcBef>
              <a:spcAft>
                <a:spcPct val="0"/>
              </a:spcAft>
              <a:buClrTx/>
            </a:pPr>
            <a:r>
              <a:rPr lang="en-US" altLang="ru-RU" dirty="0">
                <a:solidFill>
                  <a:srgbClr val="37474F"/>
                </a:solidFill>
                <a:latin typeface="IBM Plex Sans" panose="020B0503050203000203" pitchFamily="34" charset="0"/>
                <a:ea typeface="Times New Roman" panose="02020603050405020304" pitchFamily="18" charset="0"/>
                <a:cs typeface="Courier New" panose="02070309020205020404" pitchFamily="49" charset="0"/>
              </a:rPr>
              <a:t>                 </a:t>
            </a:r>
            <a:r>
              <a:rPr lang="en-US" altLang="ru-RU" dirty="0">
                <a:solidFill>
                  <a:srgbClr val="3F51B5"/>
                </a:solidFill>
                <a:latin typeface="IBM Plex Sans" panose="020B0503050203000203" pitchFamily="34" charset="0"/>
                <a:ea typeface="Times New Roman" panose="02020603050405020304" pitchFamily="18" charset="0"/>
                <a:cs typeface="Courier New" panose="02070309020205020404" pitchFamily="49" charset="0"/>
              </a:rPr>
              <a:t>return</a:t>
            </a:r>
            <a:r>
              <a:rPr lang="en-US" altLang="ru-RU" dirty="0">
                <a:solidFill>
                  <a:srgbClr val="37474F"/>
                </a:solidFill>
                <a:latin typeface="IBM Plex Sans" panose="020B0503050203000203" pitchFamily="34" charset="0"/>
                <a:ea typeface="Times New Roman" panose="02020603050405020304" pitchFamily="18" charset="0"/>
                <a:cs typeface="Courier New" panose="02070309020205020404" pitchFamily="49" charset="0"/>
              </a:rPr>
              <a:t> </a:t>
            </a:r>
            <a:r>
              <a:rPr lang="en-US" altLang="ru-RU" dirty="0">
                <a:solidFill>
                  <a:srgbClr val="3F51B5"/>
                </a:solidFill>
                <a:latin typeface="IBM Plex Sans" panose="020B0503050203000203" pitchFamily="34" charset="0"/>
                <a:ea typeface="Times New Roman" panose="02020603050405020304" pitchFamily="18" charset="0"/>
                <a:cs typeface="Courier New" panose="02070309020205020404" pitchFamily="49" charset="0"/>
              </a:rPr>
              <a:t>null</a:t>
            </a:r>
            <a:r>
              <a:rPr lang="en-US" altLang="ru-RU" dirty="0">
                <a:solidFill>
                  <a:srgbClr val="37474F"/>
                </a:solidFill>
                <a:latin typeface="IBM Plex Sans" panose="020B0503050203000203" pitchFamily="34" charset="0"/>
                <a:ea typeface="Times New Roman" panose="02020603050405020304" pitchFamily="18" charset="0"/>
                <a:cs typeface="Courier New" panose="02070309020205020404" pitchFamily="49" charset="0"/>
              </a:rPr>
              <a:t>;</a:t>
            </a:r>
          </a:p>
          <a:p>
            <a:pPr eaLnBrk="0" fontAlgn="base" hangingPunct="0">
              <a:lnSpc>
                <a:spcPct val="120000"/>
              </a:lnSpc>
              <a:spcBef>
                <a:spcPct val="0"/>
              </a:spcBef>
              <a:spcAft>
                <a:spcPct val="0"/>
              </a:spcAft>
              <a:buClrTx/>
            </a:pPr>
            <a:r>
              <a:rPr lang="en-US" altLang="ru-RU" dirty="0">
                <a:solidFill>
                  <a:srgbClr val="37474F"/>
                </a:solidFill>
                <a:latin typeface="IBM Plex Sans" panose="020B0503050203000203" pitchFamily="34" charset="0"/>
                <a:ea typeface="Times New Roman" panose="02020603050405020304" pitchFamily="18" charset="0"/>
                <a:cs typeface="Courier New" panose="02070309020205020404" pitchFamily="49" charset="0"/>
              </a:rPr>
              <a:t>        } </a:t>
            </a:r>
            <a:r>
              <a:rPr lang="en-US" altLang="ru-RU" dirty="0">
                <a:solidFill>
                  <a:srgbClr val="3F51B5"/>
                </a:solidFill>
                <a:latin typeface="IBM Plex Sans" panose="020B0503050203000203" pitchFamily="34" charset="0"/>
                <a:ea typeface="Times New Roman" panose="02020603050405020304" pitchFamily="18" charset="0"/>
                <a:cs typeface="Courier New" panose="02070309020205020404" pitchFamily="49" charset="0"/>
              </a:rPr>
              <a:t>else</a:t>
            </a:r>
            <a:r>
              <a:rPr lang="en-US" altLang="ru-RU" dirty="0">
                <a:solidFill>
                  <a:srgbClr val="37474F"/>
                </a:solidFill>
                <a:latin typeface="IBM Plex Sans" panose="020B0503050203000203" pitchFamily="34" charset="0"/>
                <a:ea typeface="Times New Roman" panose="02020603050405020304" pitchFamily="18" charset="0"/>
                <a:cs typeface="Courier New" panose="02070309020205020404" pitchFamily="49" charset="0"/>
              </a:rPr>
              <a:t> {  </a:t>
            </a:r>
          </a:p>
          <a:p>
            <a:pPr eaLnBrk="0" fontAlgn="base" hangingPunct="0">
              <a:lnSpc>
                <a:spcPct val="120000"/>
              </a:lnSpc>
              <a:spcBef>
                <a:spcPct val="0"/>
              </a:spcBef>
              <a:spcAft>
                <a:spcPct val="0"/>
              </a:spcAft>
              <a:buClrTx/>
            </a:pPr>
            <a:r>
              <a:rPr lang="en-US" altLang="ru-RU" dirty="0">
                <a:solidFill>
                  <a:srgbClr val="37474F"/>
                </a:solidFill>
                <a:latin typeface="IBM Plex Sans" panose="020B0503050203000203" pitchFamily="34" charset="0"/>
                <a:ea typeface="Times New Roman" panose="02020603050405020304" pitchFamily="18" charset="0"/>
                <a:cs typeface="Courier New" panose="02070309020205020404" pitchFamily="49" charset="0"/>
              </a:rPr>
              <a:t>                 </a:t>
            </a:r>
            <a:r>
              <a:rPr lang="en-US" altLang="ru-RU" dirty="0" err="1">
                <a:solidFill>
                  <a:srgbClr val="37474F"/>
                </a:solidFill>
                <a:latin typeface="IBM Plex Sans" panose="020B0503050203000203" pitchFamily="34" charset="0"/>
                <a:ea typeface="Times New Roman" panose="02020603050405020304" pitchFamily="18" charset="0"/>
                <a:cs typeface="Courier New" panose="02070309020205020404" pitchFamily="49" charset="0"/>
              </a:rPr>
              <a:t>chatRepo.addMessages</a:t>
            </a:r>
            <a:r>
              <a:rPr lang="en-US" altLang="ru-RU" dirty="0">
                <a:solidFill>
                  <a:srgbClr val="37474F"/>
                </a:solidFill>
                <a:latin typeface="IBM Plex Sans" panose="020B0503050203000203" pitchFamily="34" charset="0"/>
                <a:ea typeface="Times New Roman" panose="02020603050405020304" pitchFamily="18" charset="0"/>
                <a:cs typeface="Courier New" panose="02070309020205020404" pitchFamily="49" charset="0"/>
              </a:rPr>
              <a:t>(</a:t>
            </a:r>
            <a:r>
              <a:rPr lang="en-US" altLang="ru-RU" dirty="0" err="1">
                <a:solidFill>
                  <a:srgbClr val="37474F"/>
                </a:solidFill>
                <a:latin typeface="IBM Plex Sans" panose="020B0503050203000203" pitchFamily="34" charset="0"/>
                <a:ea typeface="Times New Roman" panose="02020603050405020304" pitchFamily="18" charset="0"/>
                <a:cs typeface="Courier New" panose="02070309020205020404" pitchFamily="49" charset="0"/>
              </a:rPr>
              <a:t>chatId</a:t>
            </a:r>
            <a:r>
              <a:rPr lang="en-US" altLang="ru-RU" dirty="0">
                <a:solidFill>
                  <a:srgbClr val="37474F"/>
                </a:solidFill>
                <a:latin typeface="IBM Plex Sans" panose="020B0503050203000203" pitchFamily="34" charset="0"/>
                <a:ea typeface="Times New Roman" panose="02020603050405020304" pitchFamily="18" charset="0"/>
                <a:cs typeface="Courier New" panose="02070309020205020404" pitchFamily="49" charset="0"/>
              </a:rPr>
              <a:t>, </a:t>
            </a:r>
            <a:r>
              <a:rPr lang="en-US" altLang="ru-RU" dirty="0">
                <a:solidFill>
                  <a:srgbClr val="3F51B5"/>
                </a:solidFill>
                <a:latin typeface="IBM Plex Sans" panose="020B0503050203000203" pitchFamily="34" charset="0"/>
                <a:ea typeface="Times New Roman" panose="02020603050405020304" pitchFamily="18" charset="0"/>
                <a:cs typeface="Courier New" panose="02070309020205020404" pitchFamily="49" charset="0"/>
              </a:rPr>
              <a:t>new</a:t>
            </a:r>
            <a:r>
              <a:rPr lang="en-US" altLang="ru-RU" dirty="0">
                <a:solidFill>
                  <a:srgbClr val="37474F"/>
                </a:solidFill>
                <a:latin typeface="IBM Plex Sans" panose="020B0503050203000203" pitchFamily="34" charset="0"/>
                <a:ea typeface="Times New Roman" panose="02020603050405020304" pitchFamily="18" charset="0"/>
                <a:cs typeface="Courier New" panose="02070309020205020404" pitchFamily="49" charset="0"/>
              </a:rPr>
              <a:t> </a:t>
            </a:r>
            <a:r>
              <a:rPr lang="en-US" altLang="ru-RU" dirty="0">
                <a:solidFill>
                  <a:srgbClr val="9C27B0"/>
                </a:solidFill>
                <a:latin typeface="IBM Plex Sans" panose="020B0503050203000203" pitchFamily="34" charset="0"/>
                <a:ea typeface="Times New Roman" panose="02020603050405020304" pitchFamily="18" charset="0"/>
                <a:cs typeface="Courier New" panose="02070309020205020404" pitchFamily="49" charset="0"/>
              </a:rPr>
              <a:t>Message</a:t>
            </a:r>
            <a:r>
              <a:rPr lang="en-US" altLang="ru-RU" dirty="0">
                <a:solidFill>
                  <a:srgbClr val="37474F"/>
                </a:solidFill>
                <a:latin typeface="IBM Plex Sans" panose="020B0503050203000203" pitchFamily="34" charset="0"/>
                <a:ea typeface="Times New Roman" panose="02020603050405020304" pitchFamily="18" charset="0"/>
                <a:cs typeface="Courier New" panose="02070309020205020404" pitchFamily="49" charset="0"/>
              </a:rPr>
              <a:t>(msg));        </a:t>
            </a:r>
          </a:p>
          <a:p>
            <a:pPr eaLnBrk="0" fontAlgn="base" hangingPunct="0">
              <a:lnSpc>
                <a:spcPct val="120000"/>
              </a:lnSpc>
              <a:spcBef>
                <a:spcPct val="0"/>
              </a:spcBef>
              <a:spcAft>
                <a:spcPct val="0"/>
              </a:spcAft>
              <a:buClrTx/>
            </a:pPr>
            <a:r>
              <a:rPr lang="en-US" altLang="ru-RU" dirty="0">
                <a:solidFill>
                  <a:srgbClr val="37474F"/>
                </a:solidFill>
                <a:latin typeface="IBM Plex Sans" panose="020B0503050203000203" pitchFamily="34" charset="0"/>
                <a:ea typeface="Times New Roman" panose="02020603050405020304" pitchFamily="18" charset="0"/>
                <a:cs typeface="Courier New" panose="02070309020205020404" pitchFamily="49" charset="0"/>
              </a:rPr>
              <a:t>                 </a:t>
            </a:r>
            <a:r>
              <a:rPr lang="en-US" altLang="ru-RU" dirty="0">
                <a:solidFill>
                  <a:srgbClr val="3F51B5"/>
                </a:solidFill>
                <a:latin typeface="IBM Plex Sans" panose="020B0503050203000203" pitchFamily="34" charset="0"/>
                <a:ea typeface="Times New Roman" panose="02020603050405020304" pitchFamily="18" charset="0"/>
                <a:cs typeface="Courier New" panose="02070309020205020404" pitchFamily="49" charset="0"/>
              </a:rPr>
              <a:t>return</a:t>
            </a:r>
            <a:r>
              <a:rPr lang="en-US" altLang="ru-RU" dirty="0">
                <a:solidFill>
                  <a:srgbClr val="37474F"/>
                </a:solidFill>
                <a:latin typeface="IBM Plex Sans" panose="020B0503050203000203" pitchFamily="34" charset="0"/>
                <a:ea typeface="Times New Roman" panose="02020603050405020304" pitchFamily="18" charset="0"/>
                <a:cs typeface="Courier New" panose="02070309020205020404" pitchFamily="49" charset="0"/>
              </a:rPr>
              <a:t> </a:t>
            </a:r>
            <a:r>
              <a:rPr lang="en-US" altLang="ru-RU" dirty="0">
                <a:solidFill>
                  <a:srgbClr val="3F51B5"/>
                </a:solidFill>
                <a:latin typeface="IBM Plex Sans" panose="020B0503050203000203" pitchFamily="34" charset="0"/>
                <a:ea typeface="Times New Roman" panose="02020603050405020304" pitchFamily="18" charset="0"/>
                <a:cs typeface="Courier New" panose="02070309020205020404" pitchFamily="49" charset="0"/>
              </a:rPr>
              <a:t>new</a:t>
            </a:r>
            <a:r>
              <a:rPr lang="en-US" altLang="ru-RU" dirty="0">
                <a:solidFill>
                  <a:srgbClr val="37474F"/>
                </a:solidFill>
                <a:latin typeface="IBM Plex Sans" panose="020B0503050203000203" pitchFamily="34" charset="0"/>
                <a:ea typeface="Times New Roman" panose="02020603050405020304" pitchFamily="18" charset="0"/>
                <a:cs typeface="Courier New" panose="02070309020205020404" pitchFamily="49" charset="0"/>
              </a:rPr>
              <a:t> </a:t>
            </a:r>
            <a:r>
              <a:rPr lang="en-US" altLang="ru-RU" dirty="0">
                <a:solidFill>
                  <a:srgbClr val="9C27B0"/>
                </a:solidFill>
                <a:latin typeface="IBM Plex Sans" panose="020B0503050203000203" pitchFamily="34" charset="0"/>
                <a:ea typeface="Times New Roman" panose="02020603050405020304" pitchFamily="18" charset="0"/>
                <a:cs typeface="Courier New" panose="02070309020205020404" pitchFamily="49" charset="0"/>
              </a:rPr>
              <a:t>Message</a:t>
            </a:r>
            <a:r>
              <a:rPr lang="en-US" altLang="ru-RU" dirty="0">
                <a:solidFill>
                  <a:srgbClr val="37474F"/>
                </a:solidFill>
                <a:latin typeface="IBM Plex Sans" panose="020B0503050203000203" pitchFamily="34" charset="0"/>
                <a:ea typeface="Times New Roman" panose="02020603050405020304" pitchFamily="18" charset="0"/>
                <a:cs typeface="Courier New" panose="02070309020205020404" pitchFamily="49" charset="0"/>
              </a:rPr>
              <a:t>(msg);    </a:t>
            </a:r>
          </a:p>
          <a:p>
            <a:pPr eaLnBrk="0" fontAlgn="base" hangingPunct="0">
              <a:lnSpc>
                <a:spcPct val="120000"/>
              </a:lnSpc>
              <a:spcBef>
                <a:spcPct val="0"/>
              </a:spcBef>
              <a:spcAft>
                <a:spcPct val="0"/>
              </a:spcAft>
              <a:buClrTx/>
            </a:pPr>
            <a:r>
              <a:rPr lang="en-US" altLang="ru-RU" dirty="0">
                <a:solidFill>
                  <a:srgbClr val="37474F"/>
                </a:solidFill>
                <a:latin typeface="IBM Plex Sans" panose="020B0503050203000203" pitchFamily="34" charset="0"/>
                <a:ea typeface="Times New Roman" panose="02020603050405020304" pitchFamily="18" charset="0"/>
                <a:cs typeface="Courier New" panose="02070309020205020404" pitchFamily="49" charset="0"/>
              </a:rPr>
              <a:t>        </a:t>
            </a:r>
            <a:r>
              <a:rPr lang="ru-RU" altLang="ru-RU" dirty="0">
                <a:solidFill>
                  <a:srgbClr val="37474F"/>
                </a:solidFill>
                <a:latin typeface="IBM Plex Sans" panose="020B0503050203000203" pitchFamily="34" charset="0"/>
                <a:ea typeface="Times New Roman" panose="02020603050405020304" pitchFamily="18" charset="0"/>
                <a:cs typeface="Courier New" panose="02070309020205020404" pitchFamily="49" charset="0"/>
              </a:rPr>
              <a:t>}</a:t>
            </a:r>
            <a:endParaRPr lang="en-US" altLang="ru-RU" dirty="0">
              <a:solidFill>
                <a:srgbClr val="37474F"/>
              </a:solidFill>
              <a:latin typeface="IBM Plex Sans" panose="020B0503050203000203" pitchFamily="34" charset="0"/>
              <a:ea typeface="Times New Roman" panose="02020603050405020304" pitchFamily="18" charset="0"/>
              <a:cs typeface="Courier New" panose="02070309020205020404" pitchFamily="49" charset="0"/>
            </a:endParaRPr>
          </a:p>
          <a:p>
            <a:pPr eaLnBrk="0" fontAlgn="base" hangingPunct="0">
              <a:lnSpc>
                <a:spcPct val="120000"/>
              </a:lnSpc>
              <a:spcBef>
                <a:spcPct val="0"/>
              </a:spcBef>
              <a:spcAft>
                <a:spcPct val="0"/>
              </a:spcAft>
              <a:buClrTx/>
            </a:pPr>
            <a:r>
              <a:rPr lang="en-US" altLang="ru-RU" dirty="0">
                <a:solidFill>
                  <a:srgbClr val="37474F"/>
                </a:solidFill>
                <a:latin typeface="IBM Plex Sans" panose="020B0503050203000203" pitchFamily="34" charset="0"/>
                <a:ea typeface="Times New Roman" panose="02020603050405020304" pitchFamily="18" charset="0"/>
                <a:cs typeface="Courier New" panose="02070309020205020404" pitchFamily="49" charset="0"/>
              </a:rPr>
              <a:t>     </a:t>
            </a:r>
            <a:r>
              <a:rPr lang="ru-RU" altLang="ru-RU" dirty="0">
                <a:solidFill>
                  <a:srgbClr val="37474F"/>
                </a:solidFill>
                <a:latin typeface="IBM Plex Sans" panose="020B0503050203000203" pitchFamily="34" charset="0"/>
                <a:ea typeface="Times New Roman" panose="02020603050405020304" pitchFamily="18" charset="0"/>
                <a:cs typeface="Courier New" panose="02070309020205020404" pitchFamily="49" charset="0"/>
              </a:rPr>
              <a:t>}</a:t>
            </a:r>
            <a:r>
              <a:rPr lang="ru-RU" altLang="ru-RU" dirty="0">
                <a:solidFill>
                  <a:schemeClr val="tx1"/>
                </a:solidFill>
                <a:latin typeface="IBM Plex Sans" panose="020B0503050203000203" pitchFamily="34" charset="0"/>
              </a:rPr>
              <a:t> </a:t>
            </a:r>
          </a:p>
          <a:p>
            <a:pPr eaLnBrk="0" fontAlgn="base" hangingPunct="0">
              <a:lnSpc>
                <a:spcPct val="120000"/>
              </a:lnSpc>
              <a:spcBef>
                <a:spcPct val="0"/>
              </a:spcBef>
              <a:spcAft>
                <a:spcPct val="0"/>
              </a:spcAft>
              <a:buClrTx/>
            </a:pPr>
            <a:endParaRPr lang="ru-RU" altLang="ru-RU" sz="1600" dirty="0">
              <a:solidFill>
                <a:schemeClr val="tx1"/>
              </a:solidFill>
              <a:latin typeface="Arial" panose="020B0604020202020204" pitchFamily="34" charset="0"/>
            </a:endParaRPr>
          </a:p>
        </p:txBody>
      </p:sp>
      <p:sp>
        <p:nvSpPr>
          <p:cNvPr id="6" name="Title 1">
            <a:extLst>
              <a:ext uri="{FF2B5EF4-FFF2-40B4-BE49-F238E27FC236}">
                <a16:creationId xmlns:a16="http://schemas.microsoft.com/office/drawing/2014/main" id="{1F3B1B6F-A4CA-5BE1-A7FA-BD05A48D495C}"/>
              </a:ext>
            </a:extLst>
          </p:cNvPr>
          <p:cNvSpPr>
            <a:spLocks noGrp="1"/>
          </p:cNvSpPr>
          <p:nvPr>
            <p:ph type="title"/>
          </p:nvPr>
        </p:nvSpPr>
        <p:spPr>
          <a:xfrm>
            <a:off x="418892" y="763319"/>
            <a:ext cx="6390450" cy="572700"/>
          </a:xfrm>
        </p:spPr>
        <p:txBody>
          <a:bodyPr>
            <a:normAutofit/>
          </a:bodyPr>
          <a:lstStyle/>
          <a:p>
            <a:r>
              <a:rPr lang="pl-PL" sz="2000" dirty="0">
                <a:solidFill>
                  <a:schemeClr val="tx1"/>
                </a:solidFill>
                <a:latin typeface="IBM Plex Serif Light"/>
                <a:ea typeface="IBM Plex Serif Light"/>
                <a:cs typeface="IBM Plex Serif Light"/>
                <a:sym typeface="IBM Plex Serif Light"/>
              </a:rPr>
              <a:t>Example: </a:t>
            </a:r>
            <a:r>
              <a:rPr lang="en-US" sz="2000" dirty="0">
                <a:solidFill>
                  <a:schemeClr val="tx1"/>
                </a:solidFill>
                <a:latin typeface="IBM Plex Serif Light"/>
                <a:ea typeface="IBM Plex Serif Light"/>
                <a:cs typeface="IBM Plex Serif Light"/>
                <a:sym typeface="IBM Plex Serif Light"/>
              </a:rPr>
              <a:t>Spring </a:t>
            </a:r>
            <a:r>
              <a:rPr lang="en-US" sz="2000" dirty="0" err="1">
                <a:solidFill>
                  <a:schemeClr val="tx1"/>
                </a:solidFill>
                <a:latin typeface="IBM Plex Serif Light"/>
                <a:ea typeface="IBM Plex Serif Light"/>
                <a:cs typeface="IBM Plex Serif Light"/>
                <a:sym typeface="IBM Plex Serif Light"/>
              </a:rPr>
              <a:t>Websockets</a:t>
            </a:r>
            <a:r>
              <a:rPr lang="en-US" sz="2000" dirty="0">
                <a:solidFill>
                  <a:schemeClr val="tx1"/>
                </a:solidFill>
                <a:latin typeface="IBM Plex Serif Light"/>
                <a:ea typeface="IBM Plex Serif Light"/>
                <a:cs typeface="IBM Plex Serif Light"/>
                <a:sym typeface="IBM Plex Serif Light"/>
              </a:rPr>
              <a:t>  - Advanced</a:t>
            </a:r>
            <a:endParaRPr lang="ru-RU" sz="2000" dirty="0">
              <a:solidFill>
                <a:schemeClr val="tx1"/>
              </a:solidFill>
            </a:endParaRPr>
          </a:p>
        </p:txBody>
      </p:sp>
      <p:sp>
        <p:nvSpPr>
          <p:cNvPr id="7" name="object 3">
            <a:extLst>
              <a:ext uri="{FF2B5EF4-FFF2-40B4-BE49-F238E27FC236}">
                <a16:creationId xmlns:a16="http://schemas.microsoft.com/office/drawing/2014/main" id="{83D31B79-AC2B-8DCC-15ED-ACC947098F73}"/>
              </a:ext>
            </a:extLst>
          </p:cNvPr>
          <p:cNvSpPr txBox="1"/>
          <p:nvPr/>
        </p:nvSpPr>
        <p:spPr>
          <a:xfrm>
            <a:off x="556006" y="515620"/>
            <a:ext cx="1196975" cy="121828"/>
          </a:xfrm>
          <a:prstGeom prst="rect">
            <a:avLst/>
          </a:prstGeom>
        </p:spPr>
        <p:txBody>
          <a:bodyPr vert="horz" wrap="square" lIns="0" tIns="6350" rIns="0" bIns="0" rtlCol="0">
            <a:spAutoFit/>
          </a:bodyPr>
          <a:lstStyle/>
          <a:p>
            <a:pPr marL="6350">
              <a:spcBef>
                <a:spcPts val="50"/>
              </a:spcBef>
            </a:pPr>
            <a:r>
              <a:rPr sz="750" b="1" spc="-8" dirty="0">
                <a:solidFill>
                  <a:srgbClr val="EB3D26"/>
                </a:solidFill>
                <a:latin typeface="IBM Plex Sans Light" panose="020B0403050203000203" pitchFamily="34" charset="0"/>
                <a:cs typeface="IBMPlexSans-Medium"/>
              </a:rPr>
              <a:t>iTechArt</a:t>
            </a:r>
            <a:r>
              <a:rPr sz="750" b="1" spc="-13" dirty="0">
                <a:solidFill>
                  <a:srgbClr val="EB3D26"/>
                </a:solidFill>
                <a:latin typeface="IBM Plex Sans Light" panose="020B0403050203000203" pitchFamily="34" charset="0"/>
                <a:cs typeface="IBMPlexSans-Medium"/>
              </a:rPr>
              <a:t> </a:t>
            </a:r>
            <a:r>
              <a:rPr sz="750" b="1" spc="-5" dirty="0">
                <a:solidFill>
                  <a:srgbClr val="EB3D26"/>
                </a:solidFill>
                <a:latin typeface="IBM Plex Sans Light" panose="020B0403050203000203" pitchFamily="34" charset="0"/>
                <a:cs typeface="IBMPlexSans-Medium"/>
              </a:rPr>
              <a:t>Poland</a:t>
            </a:r>
            <a:endParaRPr sz="750" b="1" dirty="0">
              <a:latin typeface="IBM Plex Sans Light" panose="020B0403050203000203" pitchFamily="34" charset="0"/>
              <a:cs typeface="IBMPlexSans-Medium"/>
            </a:endParaRPr>
          </a:p>
        </p:txBody>
      </p:sp>
    </p:spTree>
    <p:extLst>
      <p:ext uri="{BB962C8B-B14F-4D97-AF65-F5344CB8AC3E}">
        <p14:creationId xmlns:p14="http://schemas.microsoft.com/office/powerpoint/2010/main" val="307626672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F2F4F4"/>
        </a:solidFill>
        <a:effectLst/>
      </p:bgPr>
    </p:bg>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278116DE-89C7-47D8-95F2-B90E25B60B78}"/>
              </a:ext>
            </a:extLst>
          </p:cNvPr>
          <p:cNvSpPr>
            <a:spLocks noChangeArrowheads="1"/>
          </p:cNvSpPr>
          <p:nvPr/>
        </p:nvSpPr>
        <p:spPr bwMode="auto">
          <a:xfrm>
            <a:off x="1814385" y="2284601"/>
            <a:ext cx="4994957" cy="10520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eaLnBrk="0" fontAlgn="base" hangingPunct="0">
              <a:lnSpc>
                <a:spcPct val="120000"/>
              </a:lnSpc>
              <a:spcBef>
                <a:spcPct val="0"/>
              </a:spcBef>
              <a:spcAft>
                <a:spcPct val="0"/>
              </a:spcAft>
              <a:buClrTx/>
            </a:pPr>
            <a:r>
              <a:rPr lang="en-US" altLang="ru-RU" sz="2700" dirty="0">
                <a:solidFill>
                  <a:srgbClr val="37474F"/>
                </a:solidFill>
                <a:latin typeface="Roboto Mono" charset="0"/>
                <a:ea typeface="Times New Roman" panose="02020603050405020304" pitchFamily="18" charset="0"/>
                <a:cs typeface="Courier New" panose="02070309020205020404" pitchFamily="49" charset="0"/>
              </a:rPr>
              <a:t>     </a:t>
            </a:r>
            <a:r>
              <a:rPr lang="pl-PL" altLang="ru-RU" sz="2700" dirty="0">
                <a:solidFill>
                  <a:srgbClr val="37474F"/>
                </a:solidFill>
                <a:latin typeface="IBM Plex Sans" panose="020B0503050203000203" pitchFamily="34" charset="0"/>
                <a:ea typeface="Times New Roman" panose="02020603050405020304" pitchFamily="18" charset="0"/>
                <a:cs typeface="Courier New" panose="02070309020205020404" pitchFamily="49" charset="0"/>
              </a:rPr>
              <a:t>/app/chat/6 =&gt; /topic/chat/6</a:t>
            </a:r>
            <a:endParaRPr lang="ru-RU" altLang="ru-RU" sz="3300" dirty="0">
              <a:solidFill>
                <a:schemeClr val="tx1"/>
              </a:solidFill>
              <a:latin typeface="IBM Plex Sans" panose="020B0503050203000203" pitchFamily="34" charset="0"/>
            </a:endParaRPr>
          </a:p>
          <a:p>
            <a:pPr eaLnBrk="0" fontAlgn="base" hangingPunct="0">
              <a:lnSpc>
                <a:spcPct val="120000"/>
              </a:lnSpc>
              <a:spcBef>
                <a:spcPct val="0"/>
              </a:spcBef>
              <a:spcAft>
                <a:spcPct val="0"/>
              </a:spcAft>
              <a:buClrTx/>
            </a:pPr>
            <a:endParaRPr lang="ru-RU" altLang="ru-RU" sz="3300" dirty="0">
              <a:solidFill>
                <a:schemeClr val="tx1"/>
              </a:solidFill>
              <a:latin typeface="Arial" panose="020B0604020202020204" pitchFamily="34" charset="0"/>
            </a:endParaRPr>
          </a:p>
        </p:txBody>
      </p:sp>
      <p:sp>
        <p:nvSpPr>
          <p:cNvPr id="6" name="Title 1">
            <a:extLst>
              <a:ext uri="{FF2B5EF4-FFF2-40B4-BE49-F238E27FC236}">
                <a16:creationId xmlns:a16="http://schemas.microsoft.com/office/drawing/2014/main" id="{97A89C9A-AC2C-A9E5-1D31-F2ED0D559957}"/>
              </a:ext>
            </a:extLst>
          </p:cNvPr>
          <p:cNvSpPr txBox="1">
            <a:spLocks/>
          </p:cNvSpPr>
          <p:nvPr/>
        </p:nvSpPr>
        <p:spPr>
          <a:xfrm>
            <a:off x="418892" y="763319"/>
            <a:ext cx="6390450" cy="572700"/>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pl-PL" sz="2000">
                <a:solidFill>
                  <a:schemeClr val="tx1"/>
                </a:solidFill>
                <a:latin typeface="IBM Plex Serif Light"/>
                <a:ea typeface="IBM Plex Serif Light"/>
                <a:cs typeface="IBM Plex Serif Light"/>
                <a:sym typeface="IBM Plex Serif Light"/>
              </a:rPr>
              <a:t>Example: </a:t>
            </a:r>
            <a:r>
              <a:rPr lang="en-US" sz="2000">
                <a:solidFill>
                  <a:schemeClr val="tx1"/>
                </a:solidFill>
                <a:latin typeface="IBM Plex Serif Light"/>
                <a:ea typeface="IBM Plex Serif Light"/>
                <a:cs typeface="IBM Plex Serif Light"/>
                <a:sym typeface="IBM Plex Serif Light"/>
              </a:rPr>
              <a:t>Spring Websockets  - Advanced</a:t>
            </a:r>
            <a:endParaRPr lang="ru-RU" sz="2000" dirty="0">
              <a:solidFill>
                <a:schemeClr val="tx1"/>
              </a:solidFill>
            </a:endParaRPr>
          </a:p>
        </p:txBody>
      </p:sp>
      <p:sp>
        <p:nvSpPr>
          <p:cNvPr id="7" name="object 3">
            <a:extLst>
              <a:ext uri="{FF2B5EF4-FFF2-40B4-BE49-F238E27FC236}">
                <a16:creationId xmlns:a16="http://schemas.microsoft.com/office/drawing/2014/main" id="{38B83E58-67FD-02E9-6692-92FEE4100C4C}"/>
              </a:ext>
            </a:extLst>
          </p:cNvPr>
          <p:cNvSpPr txBox="1"/>
          <p:nvPr/>
        </p:nvSpPr>
        <p:spPr>
          <a:xfrm>
            <a:off x="556006" y="515620"/>
            <a:ext cx="1196975" cy="121828"/>
          </a:xfrm>
          <a:prstGeom prst="rect">
            <a:avLst/>
          </a:prstGeom>
        </p:spPr>
        <p:txBody>
          <a:bodyPr vert="horz" wrap="square" lIns="0" tIns="6350" rIns="0" bIns="0" rtlCol="0">
            <a:spAutoFit/>
          </a:bodyPr>
          <a:lstStyle/>
          <a:p>
            <a:pPr marL="6350">
              <a:spcBef>
                <a:spcPts val="50"/>
              </a:spcBef>
            </a:pPr>
            <a:r>
              <a:rPr sz="750" b="1" spc="-8" dirty="0">
                <a:solidFill>
                  <a:srgbClr val="EB3D26"/>
                </a:solidFill>
                <a:latin typeface="IBM Plex Sans Light" panose="020B0403050203000203" pitchFamily="34" charset="0"/>
                <a:cs typeface="IBMPlexSans-Medium"/>
              </a:rPr>
              <a:t>iTechArt</a:t>
            </a:r>
            <a:r>
              <a:rPr sz="750" b="1" spc="-13" dirty="0">
                <a:solidFill>
                  <a:srgbClr val="EB3D26"/>
                </a:solidFill>
                <a:latin typeface="IBM Plex Sans Light" panose="020B0403050203000203" pitchFamily="34" charset="0"/>
                <a:cs typeface="IBMPlexSans-Medium"/>
              </a:rPr>
              <a:t> </a:t>
            </a:r>
            <a:r>
              <a:rPr sz="750" b="1" spc="-5" dirty="0">
                <a:solidFill>
                  <a:srgbClr val="EB3D26"/>
                </a:solidFill>
                <a:latin typeface="IBM Plex Sans Light" panose="020B0403050203000203" pitchFamily="34" charset="0"/>
                <a:cs typeface="IBMPlexSans-Medium"/>
              </a:rPr>
              <a:t>Poland</a:t>
            </a:r>
            <a:endParaRPr sz="750" b="1" dirty="0">
              <a:latin typeface="IBM Plex Sans Light" panose="020B0403050203000203" pitchFamily="34" charset="0"/>
              <a:cs typeface="IBMPlexSans-Medium"/>
            </a:endParaRPr>
          </a:p>
        </p:txBody>
      </p:sp>
    </p:spTree>
    <p:extLst>
      <p:ext uri="{BB962C8B-B14F-4D97-AF65-F5344CB8AC3E}">
        <p14:creationId xmlns:p14="http://schemas.microsoft.com/office/powerpoint/2010/main" val="374253441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F2F4F4"/>
        </a:solidFill>
        <a:effectLst/>
      </p:bgPr>
    </p:bg>
    <p:spTree>
      <p:nvGrpSpPr>
        <p:cNvPr id="1" name=""/>
        <p:cNvGrpSpPr/>
        <p:nvPr/>
      </p:nvGrpSpPr>
      <p:grpSpPr>
        <a:xfrm>
          <a:off x="0" y="0"/>
          <a:ext cx="0" cy="0"/>
          <a:chOff x="0" y="0"/>
          <a:chExt cx="0" cy="0"/>
        </a:xfrm>
      </p:grpSpPr>
      <p:pic>
        <p:nvPicPr>
          <p:cNvPr id="5" name="Picture 4" descr="Diagram&#10;&#10;Description automatically generated">
            <a:extLst>
              <a:ext uri="{FF2B5EF4-FFF2-40B4-BE49-F238E27FC236}">
                <a16:creationId xmlns:a16="http://schemas.microsoft.com/office/drawing/2014/main" id="{1FD7BDFC-3F77-4C57-B432-74DD5E040556}"/>
              </a:ext>
            </a:extLst>
          </p:cNvPr>
          <p:cNvPicPr>
            <a:picLocks noChangeAspect="1"/>
          </p:cNvPicPr>
          <p:nvPr/>
        </p:nvPicPr>
        <p:blipFill>
          <a:blip r:embed="rId3"/>
          <a:stretch>
            <a:fillRect/>
          </a:stretch>
        </p:blipFill>
        <p:spPr>
          <a:xfrm>
            <a:off x="1376775" y="1534162"/>
            <a:ext cx="6285456" cy="2698790"/>
          </a:xfrm>
          <a:prstGeom prst="rect">
            <a:avLst/>
          </a:prstGeom>
        </p:spPr>
      </p:pic>
      <p:sp>
        <p:nvSpPr>
          <p:cNvPr id="6" name="Title 1">
            <a:extLst>
              <a:ext uri="{FF2B5EF4-FFF2-40B4-BE49-F238E27FC236}">
                <a16:creationId xmlns:a16="http://schemas.microsoft.com/office/drawing/2014/main" id="{5C51276B-BD06-FE2F-4A0A-CE5AD7BF95E3}"/>
              </a:ext>
            </a:extLst>
          </p:cNvPr>
          <p:cNvSpPr>
            <a:spLocks noGrp="1"/>
          </p:cNvSpPr>
          <p:nvPr>
            <p:ph type="title"/>
          </p:nvPr>
        </p:nvSpPr>
        <p:spPr>
          <a:xfrm>
            <a:off x="418892" y="763319"/>
            <a:ext cx="6390450" cy="572700"/>
          </a:xfrm>
        </p:spPr>
        <p:txBody>
          <a:bodyPr>
            <a:normAutofit/>
          </a:bodyPr>
          <a:lstStyle/>
          <a:p>
            <a:r>
              <a:rPr lang="pl-PL" sz="2000" dirty="0">
                <a:solidFill>
                  <a:schemeClr val="tx1"/>
                </a:solidFill>
                <a:latin typeface="IBM Plex Serif Light"/>
                <a:ea typeface="IBM Plex Serif Light"/>
                <a:cs typeface="IBM Plex Serif Light"/>
                <a:sym typeface="IBM Plex Serif Light"/>
              </a:rPr>
              <a:t>Example: </a:t>
            </a:r>
            <a:r>
              <a:rPr lang="en-US" sz="2000" dirty="0">
                <a:solidFill>
                  <a:schemeClr val="tx1"/>
                </a:solidFill>
                <a:latin typeface="IBM Plex Serif Light"/>
                <a:ea typeface="IBM Plex Serif Light"/>
                <a:cs typeface="IBM Plex Serif Light"/>
                <a:sym typeface="IBM Plex Serif Light"/>
              </a:rPr>
              <a:t>Spring </a:t>
            </a:r>
            <a:r>
              <a:rPr lang="en-US" sz="2000" dirty="0" err="1">
                <a:solidFill>
                  <a:schemeClr val="tx1"/>
                </a:solidFill>
                <a:latin typeface="IBM Plex Serif Light"/>
                <a:ea typeface="IBM Plex Serif Light"/>
                <a:cs typeface="IBM Plex Serif Light"/>
                <a:sym typeface="IBM Plex Serif Light"/>
              </a:rPr>
              <a:t>Websockets</a:t>
            </a:r>
            <a:r>
              <a:rPr lang="en-US" sz="2000" dirty="0">
                <a:solidFill>
                  <a:schemeClr val="tx1"/>
                </a:solidFill>
                <a:latin typeface="IBM Plex Serif Light"/>
                <a:ea typeface="IBM Plex Serif Light"/>
                <a:cs typeface="IBM Plex Serif Light"/>
                <a:sym typeface="IBM Plex Serif Light"/>
              </a:rPr>
              <a:t>  - Advanced</a:t>
            </a:r>
            <a:endParaRPr lang="ru-RU" sz="2000" dirty="0">
              <a:solidFill>
                <a:schemeClr val="tx1"/>
              </a:solidFill>
            </a:endParaRPr>
          </a:p>
        </p:txBody>
      </p:sp>
      <p:sp>
        <p:nvSpPr>
          <p:cNvPr id="7" name="object 3">
            <a:extLst>
              <a:ext uri="{FF2B5EF4-FFF2-40B4-BE49-F238E27FC236}">
                <a16:creationId xmlns:a16="http://schemas.microsoft.com/office/drawing/2014/main" id="{568C62BF-9409-3B70-0046-3E1D867FA926}"/>
              </a:ext>
            </a:extLst>
          </p:cNvPr>
          <p:cNvSpPr txBox="1"/>
          <p:nvPr/>
        </p:nvSpPr>
        <p:spPr>
          <a:xfrm>
            <a:off x="556006" y="515620"/>
            <a:ext cx="1196975" cy="121828"/>
          </a:xfrm>
          <a:prstGeom prst="rect">
            <a:avLst/>
          </a:prstGeom>
        </p:spPr>
        <p:txBody>
          <a:bodyPr vert="horz" wrap="square" lIns="0" tIns="6350" rIns="0" bIns="0" rtlCol="0">
            <a:spAutoFit/>
          </a:bodyPr>
          <a:lstStyle/>
          <a:p>
            <a:pPr marL="6350">
              <a:spcBef>
                <a:spcPts val="50"/>
              </a:spcBef>
            </a:pPr>
            <a:r>
              <a:rPr sz="750" b="1" spc="-8" dirty="0">
                <a:solidFill>
                  <a:srgbClr val="EB3D26"/>
                </a:solidFill>
                <a:latin typeface="IBM Plex Sans Light" panose="020B0403050203000203" pitchFamily="34" charset="0"/>
                <a:cs typeface="IBMPlexSans-Medium"/>
              </a:rPr>
              <a:t>iTechArt</a:t>
            </a:r>
            <a:r>
              <a:rPr sz="750" b="1" spc="-13" dirty="0">
                <a:solidFill>
                  <a:srgbClr val="EB3D26"/>
                </a:solidFill>
                <a:latin typeface="IBM Plex Sans Light" panose="020B0403050203000203" pitchFamily="34" charset="0"/>
                <a:cs typeface="IBMPlexSans-Medium"/>
              </a:rPr>
              <a:t> </a:t>
            </a:r>
            <a:r>
              <a:rPr sz="750" b="1" spc="-5" dirty="0">
                <a:solidFill>
                  <a:srgbClr val="EB3D26"/>
                </a:solidFill>
                <a:latin typeface="IBM Plex Sans Light" panose="020B0403050203000203" pitchFamily="34" charset="0"/>
                <a:cs typeface="IBMPlexSans-Medium"/>
              </a:rPr>
              <a:t>Poland</a:t>
            </a:r>
            <a:endParaRPr sz="750" b="1" dirty="0">
              <a:latin typeface="IBM Plex Sans Light" panose="020B0403050203000203" pitchFamily="34" charset="0"/>
              <a:cs typeface="IBMPlexSans-Medium"/>
            </a:endParaRPr>
          </a:p>
        </p:txBody>
      </p:sp>
    </p:spTree>
    <p:extLst>
      <p:ext uri="{BB962C8B-B14F-4D97-AF65-F5344CB8AC3E}">
        <p14:creationId xmlns:p14="http://schemas.microsoft.com/office/powerpoint/2010/main" val="213281825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F2F4F4"/>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5C86B52-61E2-4E2E-BCB0-E442F3D83092}"/>
              </a:ext>
            </a:extLst>
          </p:cNvPr>
          <p:cNvSpPr txBox="1"/>
          <p:nvPr/>
        </p:nvSpPr>
        <p:spPr>
          <a:xfrm>
            <a:off x="1479494" y="1442139"/>
            <a:ext cx="5494996" cy="2862322"/>
          </a:xfrm>
          <a:prstGeom prst="rect">
            <a:avLst/>
          </a:prstGeom>
          <a:noFill/>
        </p:spPr>
        <p:txBody>
          <a:bodyPr wrap="square">
            <a:spAutoFit/>
          </a:bodyPr>
          <a:lstStyle/>
          <a:p>
            <a:pPr marL="285750" lvl="2" indent="-285750">
              <a:buClr>
                <a:srgbClr val="C00000"/>
              </a:buClr>
              <a:buFont typeface="Wingdings" panose="05000000000000000000" pitchFamily="2" charset="2"/>
              <a:buChar char="§"/>
            </a:pPr>
            <a:r>
              <a:rPr lang="pl-PL" sz="1800" b="1" dirty="0">
                <a:solidFill>
                  <a:srgbClr val="C00000"/>
                </a:solidFill>
                <a:latin typeface="IBM Plex Sans" panose="020B0503050203000203" pitchFamily="34" charset="0"/>
              </a:rPr>
              <a:t>Using client inbound channel interceptor</a:t>
            </a:r>
          </a:p>
          <a:p>
            <a:pPr marL="214313" lvl="2" indent="-214313">
              <a:buFont typeface="Arial" panose="020B0604020202020204" pitchFamily="34" charset="0"/>
              <a:buChar char="•"/>
            </a:pPr>
            <a:endParaRPr lang="pl-PL" sz="1800" dirty="0"/>
          </a:p>
          <a:p>
            <a:pPr marL="214313" lvl="2" indent="-214313">
              <a:buFont typeface="Arial" panose="020B0604020202020204" pitchFamily="34" charset="0"/>
              <a:buChar char="•"/>
            </a:pPr>
            <a:endParaRPr lang="pl-PL" sz="1800" dirty="0"/>
          </a:p>
          <a:p>
            <a:pPr marL="214313" lvl="2" indent="-214313">
              <a:buFont typeface="Arial" panose="020B0604020202020204" pitchFamily="34" charset="0"/>
              <a:buChar char="•"/>
            </a:pPr>
            <a:endParaRPr lang="pl-PL" sz="1800" dirty="0"/>
          </a:p>
          <a:p>
            <a:pPr marL="214313" lvl="2" indent="-214313">
              <a:buFont typeface="Arial" panose="020B0604020202020204" pitchFamily="34" charset="0"/>
              <a:buChar char="•"/>
            </a:pPr>
            <a:endParaRPr lang="pl-PL" sz="1800" dirty="0"/>
          </a:p>
          <a:p>
            <a:pPr marL="214313" lvl="2" indent="-214313">
              <a:buFont typeface="Arial" panose="020B0604020202020204" pitchFamily="34" charset="0"/>
              <a:buChar char="•"/>
            </a:pPr>
            <a:endParaRPr lang="pl-PL" sz="1800" dirty="0"/>
          </a:p>
          <a:p>
            <a:pPr marL="214313" lvl="2" indent="-214313">
              <a:buFont typeface="Arial" panose="020B0604020202020204" pitchFamily="34" charset="0"/>
              <a:buChar char="•"/>
            </a:pPr>
            <a:endParaRPr lang="pl-PL" sz="1800" dirty="0"/>
          </a:p>
          <a:p>
            <a:pPr marL="214313" lvl="2" indent="-214313">
              <a:buFont typeface="Arial" panose="020B0604020202020204" pitchFamily="34" charset="0"/>
              <a:buChar char="•"/>
            </a:pPr>
            <a:endParaRPr lang="pl-PL" sz="1800" dirty="0"/>
          </a:p>
          <a:p>
            <a:pPr marL="285750" lvl="2" indent="-285750">
              <a:buClr>
                <a:srgbClr val="C00000"/>
              </a:buClr>
              <a:buFont typeface="Wingdings" panose="05000000000000000000" pitchFamily="2" charset="2"/>
              <a:buChar char="§"/>
            </a:pPr>
            <a:r>
              <a:rPr lang="pl-PL" sz="1800" b="1" dirty="0">
                <a:solidFill>
                  <a:srgbClr val="C00000"/>
                </a:solidFill>
                <a:latin typeface="IBM Plex Sans" panose="020B0503050203000203" pitchFamily="34" charset="0"/>
              </a:rPr>
              <a:t>Using spring security</a:t>
            </a:r>
          </a:p>
          <a:p>
            <a:pPr marL="214313" lvl="2" indent="-214313">
              <a:buFont typeface="Arial" panose="020B0604020202020204" pitchFamily="34" charset="0"/>
              <a:buChar char="•"/>
            </a:pPr>
            <a:endParaRPr lang="pl-PL" sz="1800" dirty="0"/>
          </a:p>
        </p:txBody>
      </p:sp>
      <p:pic>
        <p:nvPicPr>
          <p:cNvPr id="13" name="Picture 12">
            <a:extLst>
              <a:ext uri="{FF2B5EF4-FFF2-40B4-BE49-F238E27FC236}">
                <a16:creationId xmlns:a16="http://schemas.microsoft.com/office/drawing/2014/main" id="{755D0E51-8E6E-4745-A920-E2CC4E5F84EB}"/>
              </a:ext>
            </a:extLst>
          </p:cNvPr>
          <p:cNvPicPr>
            <a:picLocks noChangeAspect="1"/>
          </p:cNvPicPr>
          <p:nvPr/>
        </p:nvPicPr>
        <p:blipFill>
          <a:blip r:embed="rId3"/>
          <a:stretch>
            <a:fillRect/>
          </a:stretch>
        </p:blipFill>
        <p:spPr>
          <a:xfrm>
            <a:off x="1565961" y="4065856"/>
            <a:ext cx="6256325" cy="602359"/>
          </a:xfrm>
          <a:prstGeom prst="rect">
            <a:avLst/>
          </a:prstGeom>
        </p:spPr>
      </p:pic>
      <p:pic>
        <p:nvPicPr>
          <p:cNvPr id="10" name="Picture 9">
            <a:extLst>
              <a:ext uri="{FF2B5EF4-FFF2-40B4-BE49-F238E27FC236}">
                <a16:creationId xmlns:a16="http://schemas.microsoft.com/office/drawing/2014/main" id="{3D02E9FF-DCC3-4A3D-B36C-FAC58DBE907F}"/>
              </a:ext>
            </a:extLst>
          </p:cNvPr>
          <p:cNvPicPr>
            <a:picLocks noChangeAspect="1"/>
          </p:cNvPicPr>
          <p:nvPr/>
        </p:nvPicPr>
        <p:blipFill>
          <a:blip r:embed="rId4"/>
          <a:stretch>
            <a:fillRect/>
          </a:stretch>
        </p:blipFill>
        <p:spPr>
          <a:xfrm>
            <a:off x="1479494" y="1994329"/>
            <a:ext cx="6256325" cy="1681482"/>
          </a:xfrm>
          <a:prstGeom prst="rect">
            <a:avLst/>
          </a:prstGeom>
        </p:spPr>
      </p:pic>
      <p:sp>
        <p:nvSpPr>
          <p:cNvPr id="8" name="Title 1">
            <a:extLst>
              <a:ext uri="{FF2B5EF4-FFF2-40B4-BE49-F238E27FC236}">
                <a16:creationId xmlns:a16="http://schemas.microsoft.com/office/drawing/2014/main" id="{C253B611-98FC-6746-D438-968335648D78}"/>
              </a:ext>
            </a:extLst>
          </p:cNvPr>
          <p:cNvSpPr>
            <a:spLocks noGrp="1"/>
          </p:cNvSpPr>
          <p:nvPr>
            <p:ph type="title"/>
          </p:nvPr>
        </p:nvSpPr>
        <p:spPr>
          <a:xfrm>
            <a:off x="418892" y="763319"/>
            <a:ext cx="6390450" cy="572700"/>
          </a:xfrm>
        </p:spPr>
        <p:txBody>
          <a:bodyPr>
            <a:normAutofit/>
          </a:bodyPr>
          <a:lstStyle/>
          <a:p>
            <a:r>
              <a:rPr lang="pl-PL" sz="2000" dirty="0">
                <a:solidFill>
                  <a:schemeClr val="tx1"/>
                </a:solidFill>
                <a:latin typeface="IBM Plex Serif Light"/>
                <a:ea typeface="IBM Plex Serif Light"/>
                <a:cs typeface="IBM Plex Serif Light"/>
                <a:sym typeface="IBM Plex Serif Light"/>
              </a:rPr>
              <a:t>Example: </a:t>
            </a:r>
            <a:r>
              <a:rPr lang="en-US" sz="2000" dirty="0">
                <a:solidFill>
                  <a:schemeClr val="tx1"/>
                </a:solidFill>
                <a:latin typeface="IBM Plex Serif Light"/>
                <a:ea typeface="IBM Plex Serif Light"/>
                <a:cs typeface="IBM Plex Serif Light"/>
                <a:sym typeface="IBM Plex Serif Light"/>
              </a:rPr>
              <a:t>Spring </a:t>
            </a:r>
            <a:r>
              <a:rPr lang="en-US" sz="2000" dirty="0" err="1">
                <a:solidFill>
                  <a:schemeClr val="tx1"/>
                </a:solidFill>
                <a:latin typeface="IBM Plex Serif Light"/>
                <a:ea typeface="IBM Plex Serif Light"/>
                <a:cs typeface="IBM Plex Serif Light"/>
                <a:sym typeface="IBM Plex Serif Light"/>
              </a:rPr>
              <a:t>Websockets</a:t>
            </a:r>
            <a:r>
              <a:rPr lang="en-US" sz="2000" dirty="0">
                <a:solidFill>
                  <a:schemeClr val="tx1"/>
                </a:solidFill>
                <a:latin typeface="IBM Plex Serif Light"/>
                <a:ea typeface="IBM Plex Serif Light"/>
                <a:cs typeface="IBM Plex Serif Light"/>
                <a:sym typeface="IBM Plex Serif Light"/>
              </a:rPr>
              <a:t>  - Advanced</a:t>
            </a:r>
            <a:endParaRPr lang="ru-RU" sz="2000" dirty="0">
              <a:solidFill>
                <a:schemeClr val="tx1"/>
              </a:solidFill>
            </a:endParaRPr>
          </a:p>
        </p:txBody>
      </p:sp>
      <p:sp>
        <p:nvSpPr>
          <p:cNvPr id="9" name="object 3">
            <a:extLst>
              <a:ext uri="{FF2B5EF4-FFF2-40B4-BE49-F238E27FC236}">
                <a16:creationId xmlns:a16="http://schemas.microsoft.com/office/drawing/2014/main" id="{75DB925C-20F5-4A56-EA68-22E42933D7C6}"/>
              </a:ext>
            </a:extLst>
          </p:cNvPr>
          <p:cNvSpPr txBox="1"/>
          <p:nvPr/>
        </p:nvSpPr>
        <p:spPr>
          <a:xfrm>
            <a:off x="556006" y="515620"/>
            <a:ext cx="1196975" cy="121828"/>
          </a:xfrm>
          <a:prstGeom prst="rect">
            <a:avLst/>
          </a:prstGeom>
        </p:spPr>
        <p:txBody>
          <a:bodyPr vert="horz" wrap="square" lIns="0" tIns="6350" rIns="0" bIns="0" rtlCol="0">
            <a:spAutoFit/>
          </a:bodyPr>
          <a:lstStyle/>
          <a:p>
            <a:pPr marL="6350">
              <a:spcBef>
                <a:spcPts val="50"/>
              </a:spcBef>
            </a:pPr>
            <a:r>
              <a:rPr sz="750" b="1" spc="-8" dirty="0">
                <a:solidFill>
                  <a:srgbClr val="EB3D26"/>
                </a:solidFill>
                <a:latin typeface="IBM Plex Sans Light" panose="020B0403050203000203" pitchFamily="34" charset="0"/>
                <a:cs typeface="IBMPlexSans-Medium"/>
              </a:rPr>
              <a:t>iTechArt</a:t>
            </a:r>
            <a:r>
              <a:rPr sz="750" b="1" spc="-13" dirty="0">
                <a:solidFill>
                  <a:srgbClr val="EB3D26"/>
                </a:solidFill>
                <a:latin typeface="IBM Plex Sans Light" panose="020B0403050203000203" pitchFamily="34" charset="0"/>
                <a:cs typeface="IBMPlexSans-Medium"/>
              </a:rPr>
              <a:t> </a:t>
            </a:r>
            <a:r>
              <a:rPr sz="750" b="1" spc="-5" dirty="0">
                <a:solidFill>
                  <a:srgbClr val="EB3D26"/>
                </a:solidFill>
                <a:latin typeface="IBM Plex Sans Light" panose="020B0403050203000203" pitchFamily="34" charset="0"/>
                <a:cs typeface="IBMPlexSans-Medium"/>
              </a:rPr>
              <a:t>Poland</a:t>
            </a:r>
            <a:endParaRPr sz="750" b="1" dirty="0">
              <a:latin typeface="IBM Plex Sans Light" panose="020B0403050203000203" pitchFamily="34" charset="0"/>
              <a:cs typeface="IBMPlexSans-Medium"/>
            </a:endParaRPr>
          </a:p>
        </p:txBody>
      </p:sp>
    </p:spTree>
    <p:extLst>
      <p:ext uri="{BB962C8B-B14F-4D97-AF65-F5344CB8AC3E}">
        <p14:creationId xmlns:p14="http://schemas.microsoft.com/office/powerpoint/2010/main" val="28265122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2F5F5"/>
        </a:solidFill>
        <a:effectLst/>
      </p:bgPr>
    </p:bg>
    <p:spTree>
      <p:nvGrpSpPr>
        <p:cNvPr id="1" name="Shape 153"/>
        <p:cNvGrpSpPr/>
        <p:nvPr/>
      </p:nvGrpSpPr>
      <p:grpSpPr>
        <a:xfrm>
          <a:off x="0" y="0"/>
          <a:ext cx="0" cy="0"/>
          <a:chOff x="0" y="0"/>
          <a:chExt cx="0" cy="0"/>
        </a:xfrm>
      </p:grpSpPr>
      <p:sp>
        <p:nvSpPr>
          <p:cNvPr id="162" name="Google Shape;162;p21"/>
          <p:cNvSpPr txBox="1"/>
          <p:nvPr/>
        </p:nvSpPr>
        <p:spPr>
          <a:xfrm>
            <a:off x="2462137" y="1879275"/>
            <a:ext cx="4813649" cy="692475"/>
          </a:xfrm>
          <a:prstGeom prst="rect">
            <a:avLst/>
          </a:prstGeom>
          <a:noFill/>
          <a:ln>
            <a:noFill/>
          </a:ln>
        </p:spPr>
        <p:txBody>
          <a:bodyPr spcFirstLastPara="1" wrap="square" lIns="0" tIns="68569" rIns="0" bIns="68569" anchor="t" anchorCtr="0">
            <a:spAutoFit/>
          </a:bodyPr>
          <a:lstStyle/>
          <a:p>
            <a:r>
              <a:rPr lang="pl-PL" sz="3600" b="1" dirty="0" err="1">
                <a:solidFill>
                  <a:schemeClr val="tx1"/>
                </a:solidFill>
                <a:latin typeface="IBM Plex Serif Light"/>
                <a:ea typeface="IBM Plex Serif Light"/>
                <a:cs typeface="IBM Plex Serif Light"/>
                <a:sym typeface="IBM Plex Serif Light"/>
              </a:rPr>
              <a:t>Based</a:t>
            </a:r>
            <a:r>
              <a:rPr lang="pl-PL" sz="3600" b="1" dirty="0">
                <a:solidFill>
                  <a:schemeClr val="tx1"/>
                </a:solidFill>
                <a:latin typeface="IBM Plex Serif Light"/>
                <a:ea typeface="IBM Plex Serif Light"/>
                <a:cs typeface="IBM Plex Serif Light"/>
                <a:sym typeface="IBM Plex Serif Light"/>
              </a:rPr>
              <a:t> on a </a:t>
            </a:r>
            <a:r>
              <a:rPr lang="pl-PL" sz="3600" b="1" dirty="0" err="1">
                <a:solidFill>
                  <a:schemeClr val="tx1"/>
                </a:solidFill>
                <a:latin typeface="IBM Plex Serif Light"/>
                <a:ea typeface="IBM Plex Serif Light"/>
                <a:cs typeface="IBM Plex Serif Light"/>
                <a:sym typeface="IBM Plex Serif Light"/>
              </a:rPr>
              <a:t>true</a:t>
            </a:r>
            <a:r>
              <a:rPr lang="pl-PL" sz="3600" b="1" dirty="0">
                <a:solidFill>
                  <a:schemeClr val="tx1"/>
                </a:solidFill>
                <a:latin typeface="IBM Plex Serif Light"/>
                <a:ea typeface="IBM Plex Serif Light"/>
                <a:cs typeface="IBM Plex Serif Light"/>
                <a:sym typeface="IBM Plex Serif Light"/>
              </a:rPr>
              <a:t> story</a:t>
            </a:r>
            <a:endParaRPr sz="3600" b="1" dirty="0">
              <a:solidFill>
                <a:schemeClr val="tx1"/>
              </a:solidFill>
              <a:latin typeface="IBM Plex Serif Light"/>
              <a:ea typeface="IBM Plex Serif Light"/>
              <a:cs typeface="IBM Plex Serif Light"/>
              <a:sym typeface="IBM Plex Serif Light"/>
            </a:endParaRPr>
          </a:p>
        </p:txBody>
      </p:sp>
      <p:sp>
        <p:nvSpPr>
          <p:cNvPr id="3" name="object 3">
            <a:extLst>
              <a:ext uri="{FF2B5EF4-FFF2-40B4-BE49-F238E27FC236}">
                <a16:creationId xmlns:a16="http://schemas.microsoft.com/office/drawing/2014/main" id="{FBE5C860-1557-4E55-8C91-DCA48058580E}"/>
              </a:ext>
            </a:extLst>
          </p:cNvPr>
          <p:cNvSpPr txBox="1"/>
          <p:nvPr/>
        </p:nvSpPr>
        <p:spPr>
          <a:xfrm>
            <a:off x="556006" y="515620"/>
            <a:ext cx="1196975" cy="121828"/>
          </a:xfrm>
          <a:prstGeom prst="rect">
            <a:avLst/>
          </a:prstGeom>
        </p:spPr>
        <p:txBody>
          <a:bodyPr vert="horz" wrap="square" lIns="0" tIns="6350" rIns="0" bIns="0" rtlCol="0">
            <a:spAutoFit/>
          </a:bodyPr>
          <a:lstStyle/>
          <a:p>
            <a:pPr marL="6350">
              <a:spcBef>
                <a:spcPts val="50"/>
              </a:spcBef>
            </a:pPr>
            <a:r>
              <a:rPr sz="750" b="1" spc="-8" dirty="0">
                <a:solidFill>
                  <a:srgbClr val="EB3D26"/>
                </a:solidFill>
                <a:latin typeface="IBM Plex Sans Light" panose="020B0403050203000203" pitchFamily="34" charset="0"/>
                <a:cs typeface="IBMPlexSans-Medium"/>
              </a:rPr>
              <a:t>iTechArt</a:t>
            </a:r>
            <a:r>
              <a:rPr sz="750" b="1" spc="-13" dirty="0">
                <a:solidFill>
                  <a:srgbClr val="EB3D26"/>
                </a:solidFill>
                <a:latin typeface="IBM Plex Sans Light" panose="020B0403050203000203" pitchFamily="34" charset="0"/>
                <a:cs typeface="IBMPlexSans-Medium"/>
              </a:rPr>
              <a:t> </a:t>
            </a:r>
            <a:r>
              <a:rPr sz="750" b="1" spc="-5" dirty="0">
                <a:solidFill>
                  <a:srgbClr val="EB3D26"/>
                </a:solidFill>
                <a:latin typeface="IBM Plex Sans Light" panose="020B0403050203000203" pitchFamily="34" charset="0"/>
                <a:cs typeface="IBMPlexSans-Medium"/>
              </a:rPr>
              <a:t>Poland</a:t>
            </a:r>
            <a:endParaRPr sz="750" b="1" dirty="0">
              <a:latin typeface="IBM Plex Sans Light" panose="020B0403050203000203" pitchFamily="34" charset="0"/>
              <a:cs typeface="IBMPlexSans-Medium"/>
            </a:endParaRPr>
          </a:p>
        </p:txBody>
      </p:sp>
      <p:sp>
        <p:nvSpPr>
          <p:cNvPr id="4" name="object 11">
            <a:extLst>
              <a:ext uri="{FF2B5EF4-FFF2-40B4-BE49-F238E27FC236}">
                <a16:creationId xmlns:a16="http://schemas.microsoft.com/office/drawing/2014/main" id="{CDC8303B-6AD2-47B2-BA78-B63F523C915C}"/>
              </a:ext>
            </a:extLst>
          </p:cNvPr>
          <p:cNvSpPr/>
          <p:nvPr/>
        </p:nvSpPr>
        <p:spPr>
          <a:xfrm flipV="1">
            <a:off x="2462137" y="2510195"/>
            <a:ext cx="4411629" cy="61555"/>
          </a:xfrm>
          <a:custGeom>
            <a:avLst/>
            <a:gdLst/>
            <a:ahLst/>
            <a:cxnLst/>
            <a:rect l="l" t="t" r="r" b="b"/>
            <a:pathLst>
              <a:path w="3486784">
                <a:moveTo>
                  <a:pt x="0" y="0"/>
                </a:moveTo>
                <a:lnTo>
                  <a:pt x="3486645" y="0"/>
                </a:lnTo>
              </a:path>
            </a:pathLst>
          </a:custGeom>
          <a:ln w="25400">
            <a:solidFill>
              <a:srgbClr val="EB3D26"/>
            </a:solidFill>
          </a:ln>
        </p:spPr>
        <p:txBody>
          <a:bodyPr wrap="square" lIns="0" tIns="0" rIns="0" bIns="0" rtlCol="0"/>
          <a:lstStyle/>
          <a:p>
            <a:endParaRPr/>
          </a:p>
        </p:txBody>
      </p:sp>
    </p:spTree>
    <p:extLst>
      <p:ext uri="{BB962C8B-B14F-4D97-AF65-F5344CB8AC3E}">
        <p14:creationId xmlns:p14="http://schemas.microsoft.com/office/powerpoint/2010/main" val="13311041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F2F4F4"/>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E21C778-4474-442A-8DA8-A9F4AB911B52}"/>
              </a:ext>
            </a:extLst>
          </p:cNvPr>
          <p:cNvPicPr>
            <a:picLocks noChangeAspect="1"/>
          </p:cNvPicPr>
          <p:nvPr/>
        </p:nvPicPr>
        <p:blipFill>
          <a:blip r:embed="rId3"/>
          <a:stretch>
            <a:fillRect/>
          </a:stretch>
        </p:blipFill>
        <p:spPr>
          <a:xfrm>
            <a:off x="3184577" y="953665"/>
            <a:ext cx="4950430" cy="3614076"/>
          </a:xfrm>
          <a:prstGeom prst="rect">
            <a:avLst/>
          </a:prstGeom>
          <a:ln w="19050" cap="sq">
            <a:solidFill>
              <a:srgbClr val="000000"/>
            </a:solidFill>
            <a:prstDash val="solid"/>
            <a:miter lim="800000"/>
          </a:ln>
          <a:effectLst/>
        </p:spPr>
      </p:pic>
      <p:sp>
        <p:nvSpPr>
          <p:cNvPr id="5" name="Title 1">
            <a:extLst>
              <a:ext uri="{FF2B5EF4-FFF2-40B4-BE49-F238E27FC236}">
                <a16:creationId xmlns:a16="http://schemas.microsoft.com/office/drawing/2014/main" id="{43382E76-7386-AFB9-80B0-EE7CC115A405}"/>
              </a:ext>
            </a:extLst>
          </p:cNvPr>
          <p:cNvSpPr>
            <a:spLocks noGrp="1"/>
          </p:cNvSpPr>
          <p:nvPr>
            <p:ph type="title"/>
          </p:nvPr>
        </p:nvSpPr>
        <p:spPr>
          <a:xfrm>
            <a:off x="418892" y="763319"/>
            <a:ext cx="6390450" cy="572700"/>
          </a:xfrm>
        </p:spPr>
        <p:txBody>
          <a:bodyPr>
            <a:normAutofit/>
          </a:bodyPr>
          <a:lstStyle/>
          <a:p>
            <a:r>
              <a:rPr lang="pl-PL" sz="2000" dirty="0">
                <a:solidFill>
                  <a:schemeClr val="tx1"/>
                </a:solidFill>
                <a:latin typeface="IBM Plex Serif Light"/>
                <a:ea typeface="IBM Plex Serif Light"/>
                <a:cs typeface="IBM Plex Serif Light"/>
                <a:sym typeface="IBM Plex Serif Light"/>
              </a:rPr>
              <a:t>Spring </a:t>
            </a:r>
            <a:r>
              <a:rPr lang="pl-PL" sz="2000" dirty="0" err="1">
                <a:solidFill>
                  <a:schemeClr val="tx1"/>
                </a:solidFill>
                <a:latin typeface="IBM Plex Serif Light"/>
                <a:ea typeface="IBM Plex Serif Light"/>
                <a:cs typeface="IBM Plex Serif Light"/>
                <a:sym typeface="IBM Plex Serif Light"/>
              </a:rPr>
              <a:t>boot</a:t>
            </a:r>
            <a:r>
              <a:rPr lang="pl-PL" sz="2000" dirty="0">
                <a:solidFill>
                  <a:schemeClr val="tx1"/>
                </a:solidFill>
                <a:latin typeface="IBM Plex Serif Light"/>
                <a:ea typeface="IBM Plex Serif Light"/>
                <a:cs typeface="IBM Plex Serif Light"/>
                <a:sym typeface="IBM Plex Serif Light"/>
              </a:rPr>
              <a:t> </a:t>
            </a:r>
            <a:r>
              <a:rPr lang="pl-PL" sz="2000" dirty="0" err="1">
                <a:solidFill>
                  <a:schemeClr val="tx1"/>
                </a:solidFill>
                <a:latin typeface="IBM Plex Serif Light"/>
                <a:ea typeface="IBM Plex Serif Light"/>
                <a:cs typeface="IBM Plex Serif Light"/>
                <a:sym typeface="IBM Plex Serif Light"/>
              </a:rPr>
              <a:t>magic</a:t>
            </a:r>
            <a:endParaRPr lang="ru-RU" sz="2000" dirty="0">
              <a:solidFill>
                <a:schemeClr val="tx1"/>
              </a:solidFill>
            </a:endParaRPr>
          </a:p>
        </p:txBody>
      </p:sp>
      <p:sp>
        <p:nvSpPr>
          <p:cNvPr id="6" name="object 3">
            <a:extLst>
              <a:ext uri="{FF2B5EF4-FFF2-40B4-BE49-F238E27FC236}">
                <a16:creationId xmlns:a16="http://schemas.microsoft.com/office/drawing/2014/main" id="{1E5F2E25-8FFF-04D0-914C-3528AE1182EB}"/>
              </a:ext>
            </a:extLst>
          </p:cNvPr>
          <p:cNvSpPr txBox="1"/>
          <p:nvPr/>
        </p:nvSpPr>
        <p:spPr>
          <a:xfrm>
            <a:off x="556006" y="515620"/>
            <a:ext cx="1196975" cy="121828"/>
          </a:xfrm>
          <a:prstGeom prst="rect">
            <a:avLst/>
          </a:prstGeom>
        </p:spPr>
        <p:txBody>
          <a:bodyPr vert="horz" wrap="square" lIns="0" tIns="6350" rIns="0" bIns="0" rtlCol="0">
            <a:spAutoFit/>
          </a:bodyPr>
          <a:lstStyle/>
          <a:p>
            <a:pPr marL="6350">
              <a:spcBef>
                <a:spcPts val="50"/>
              </a:spcBef>
            </a:pPr>
            <a:r>
              <a:rPr sz="750" b="1" spc="-8" dirty="0">
                <a:solidFill>
                  <a:srgbClr val="EB3D26"/>
                </a:solidFill>
                <a:latin typeface="IBM Plex Sans Light" panose="020B0403050203000203" pitchFamily="34" charset="0"/>
                <a:cs typeface="IBMPlexSans-Medium"/>
              </a:rPr>
              <a:t>iTechArt</a:t>
            </a:r>
            <a:r>
              <a:rPr sz="750" b="1" spc="-13" dirty="0">
                <a:solidFill>
                  <a:srgbClr val="EB3D26"/>
                </a:solidFill>
                <a:latin typeface="IBM Plex Sans Light" panose="020B0403050203000203" pitchFamily="34" charset="0"/>
                <a:cs typeface="IBMPlexSans-Medium"/>
              </a:rPr>
              <a:t> </a:t>
            </a:r>
            <a:r>
              <a:rPr sz="750" b="1" spc="-5" dirty="0">
                <a:solidFill>
                  <a:srgbClr val="EB3D26"/>
                </a:solidFill>
                <a:latin typeface="IBM Plex Sans Light" panose="020B0403050203000203" pitchFamily="34" charset="0"/>
                <a:cs typeface="IBMPlexSans-Medium"/>
              </a:rPr>
              <a:t>Poland</a:t>
            </a:r>
            <a:endParaRPr sz="750" b="1" dirty="0">
              <a:latin typeface="IBM Plex Sans Light" panose="020B0403050203000203" pitchFamily="34" charset="0"/>
              <a:cs typeface="IBMPlexSans-Medium"/>
            </a:endParaRPr>
          </a:p>
        </p:txBody>
      </p:sp>
    </p:spTree>
    <p:extLst>
      <p:ext uri="{BB962C8B-B14F-4D97-AF65-F5344CB8AC3E}">
        <p14:creationId xmlns:p14="http://schemas.microsoft.com/office/powerpoint/2010/main" val="415233855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F2F4F4"/>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B4F4D61-E498-4960-A6B9-2A688A072640}"/>
              </a:ext>
            </a:extLst>
          </p:cNvPr>
          <p:cNvSpPr>
            <a:spLocks noChangeArrowheads="1"/>
          </p:cNvSpPr>
          <p:nvPr/>
        </p:nvSpPr>
        <p:spPr bwMode="auto">
          <a:xfrm>
            <a:off x="2007396" y="1592888"/>
            <a:ext cx="5913478" cy="2712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eaLnBrk="0" fontAlgn="base" hangingPunct="0">
              <a:lnSpc>
                <a:spcPct val="150000"/>
              </a:lnSpc>
              <a:spcBef>
                <a:spcPct val="0"/>
              </a:spcBef>
              <a:spcAft>
                <a:spcPct val="0"/>
              </a:spcAft>
              <a:buClrTx/>
            </a:pPr>
            <a:r>
              <a:rPr lang="ru-RU" altLang="ru-RU" sz="2000" dirty="0">
                <a:solidFill>
                  <a:srgbClr val="37474F"/>
                </a:solidFill>
                <a:latin typeface="IBM Plex Sans" panose="020B0503050203000203" pitchFamily="34" charset="0"/>
              </a:rPr>
              <a:t>@SpringBootApplication </a:t>
            </a:r>
            <a:endParaRPr lang="pl-PL" altLang="ru-RU" sz="2000" dirty="0">
              <a:solidFill>
                <a:srgbClr val="37474F"/>
              </a:solidFill>
              <a:latin typeface="IBM Plex Sans" panose="020B0503050203000203" pitchFamily="34" charset="0"/>
            </a:endParaRPr>
          </a:p>
          <a:p>
            <a:pPr eaLnBrk="0" fontAlgn="base" hangingPunct="0">
              <a:lnSpc>
                <a:spcPct val="150000"/>
              </a:lnSpc>
              <a:spcBef>
                <a:spcPct val="0"/>
              </a:spcBef>
              <a:spcAft>
                <a:spcPct val="0"/>
              </a:spcAft>
              <a:buClrTx/>
            </a:pPr>
            <a:r>
              <a:rPr lang="ru-RU" altLang="ru-RU" sz="2000" dirty="0" err="1">
                <a:solidFill>
                  <a:srgbClr val="3F51B5"/>
                </a:solidFill>
                <a:latin typeface="IBM Plex Sans" panose="020B0503050203000203" pitchFamily="34" charset="0"/>
              </a:rPr>
              <a:t>public</a:t>
            </a:r>
            <a:r>
              <a:rPr lang="ru-RU" altLang="ru-RU" sz="2000" dirty="0">
                <a:solidFill>
                  <a:srgbClr val="37474F"/>
                </a:solidFill>
                <a:latin typeface="IBM Plex Sans" panose="020B0503050203000203" pitchFamily="34" charset="0"/>
              </a:rPr>
              <a:t> </a:t>
            </a:r>
            <a:r>
              <a:rPr lang="ru-RU" altLang="ru-RU" sz="2000" dirty="0" err="1">
                <a:solidFill>
                  <a:srgbClr val="3F51B5"/>
                </a:solidFill>
                <a:latin typeface="IBM Plex Sans" panose="020B0503050203000203" pitchFamily="34" charset="0"/>
              </a:rPr>
              <a:t>class</a:t>
            </a:r>
            <a:r>
              <a:rPr lang="ru-RU" altLang="ru-RU" sz="2000" dirty="0">
                <a:solidFill>
                  <a:srgbClr val="37474F"/>
                </a:solidFill>
                <a:latin typeface="IBM Plex Sans" panose="020B0503050203000203" pitchFamily="34" charset="0"/>
              </a:rPr>
              <a:t> </a:t>
            </a:r>
            <a:r>
              <a:rPr lang="ru-RU" altLang="ru-RU" sz="2000" dirty="0" err="1">
                <a:solidFill>
                  <a:srgbClr val="9C27B0"/>
                </a:solidFill>
                <a:latin typeface="IBM Plex Sans" panose="020B0503050203000203" pitchFamily="34" charset="0"/>
              </a:rPr>
              <a:t>DemoApplication</a:t>
            </a:r>
            <a:r>
              <a:rPr lang="ru-RU" altLang="ru-RU" sz="2000" dirty="0">
                <a:solidFill>
                  <a:srgbClr val="37474F"/>
                </a:solidFill>
                <a:latin typeface="IBM Plex Sans" panose="020B0503050203000203" pitchFamily="34" charset="0"/>
              </a:rPr>
              <a:t> { </a:t>
            </a:r>
            <a:endParaRPr lang="pl-PL" altLang="ru-RU" sz="2000" dirty="0">
              <a:solidFill>
                <a:srgbClr val="37474F"/>
              </a:solidFill>
              <a:latin typeface="IBM Plex Sans" panose="020B0503050203000203" pitchFamily="34" charset="0"/>
            </a:endParaRPr>
          </a:p>
          <a:p>
            <a:pPr eaLnBrk="0" fontAlgn="base" hangingPunct="0">
              <a:lnSpc>
                <a:spcPct val="150000"/>
              </a:lnSpc>
              <a:spcBef>
                <a:spcPct val="0"/>
              </a:spcBef>
              <a:spcAft>
                <a:spcPct val="0"/>
              </a:spcAft>
              <a:buClrTx/>
            </a:pPr>
            <a:r>
              <a:rPr lang="pl-PL" altLang="ru-RU" sz="2000" dirty="0">
                <a:solidFill>
                  <a:srgbClr val="37474F"/>
                </a:solidFill>
                <a:latin typeface="IBM Plex Sans" panose="020B0503050203000203" pitchFamily="34" charset="0"/>
              </a:rPr>
              <a:t>  </a:t>
            </a:r>
            <a:r>
              <a:rPr lang="ru-RU" altLang="ru-RU" sz="2000" dirty="0" err="1">
                <a:solidFill>
                  <a:srgbClr val="3F51B5"/>
                </a:solidFill>
                <a:latin typeface="IBM Plex Sans" panose="020B0503050203000203" pitchFamily="34" charset="0"/>
              </a:rPr>
              <a:t>public</a:t>
            </a:r>
            <a:r>
              <a:rPr lang="ru-RU" altLang="ru-RU" sz="2000" dirty="0">
                <a:solidFill>
                  <a:srgbClr val="37474F"/>
                </a:solidFill>
                <a:latin typeface="IBM Plex Sans" panose="020B0503050203000203" pitchFamily="34" charset="0"/>
              </a:rPr>
              <a:t> </a:t>
            </a:r>
            <a:r>
              <a:rPr lang="ru-RU" altLang="ru-RU" sz="2000" dirty="0" err="1">
                <a:solidFill>
                  <a:srgbClr val="3F51B5"/>
                </a:solidFill>
                <a:latin typeface="IBM Plex Sans" panose="020B0503050203000203" pitchFamily="34" charset="0"/>
              </a:rPr>
              <a:t>static</a:t>
            </a:r>
            <a:r>
              <a:rPr lang="ru-RU" altLang="ru-RU" sz="2000" dirty="0">
                <a:solidFill>
                  <a:srgbClr val="37474F"/>
                </a:solidFill>
                <a:latin typeface="IBM Plex Sans" panose="020B0503050203000203" pitchFamily="34" charset="0"/>
              </a:rPr>
              <a:t> </a:t>
            </a:r>
            <a:r>
              <a:rPr lang="ru-RU" altLang="ru-RU" sz="2000" dirty="0" err="1">
                <a:solidFill>
                  <a:srgbClr val="3F51B5"/>
                </a:solidFill>
                <a:latin typeface="IBM Plex Sans" panose="020B0503050203000203" pitchFamily="34" charset="0"/>
              </a:rPr>
              <a:t>void</a:t>
            </a:r>
            <a:r>
              <a:rPr lang="ru-RU" altLang="ru-RU" sz="2000" dirty="0">
                <a:solidFill>
                  <a:srgbClr val="37474F"/>
                </a:solidFill>
                <a:latin typeface="IBM Plex Sans" panose="020B0503050203000203" pitchFamily="34" charset="0"/>
              </a:rPr>
              <a:t> </a:t>
            </a:r>
            <a:r>
              <a:rPr lang="ru-RU" altLang="ru-RU" sz="2000" dirty="0" err="1">
                <a:solidFill>
                  <a:srgbClr val="37474F"/>
                </a:solidFill>
                <a:latin typeface="IBM Plex Sans" panose="020B0503050203000203" pitchFamily="34" charset="0"/>
              </a:rPr>
              <a:t>main</a:t>
            </a:r>
            <a:r>
              <a:rPr lang="ru-RU" altLang="ru-RU" sz="2000" dirty="0">
                <a:solidFill>
                  <a:srgbClr val="37474F"/>
                </a:solidFill>
                <a:latin typeface="IBM Plex Sans" panose="020B0503050203000203" pitchFamily="34" charset="0"/>
              </a:rPr>
              <a:t>(</a:t>
            </a:r>
            <a:r>
              <a:rPr lang="ru-RU" altLang="ru-RU" sz="2000" dirty="0" err="1">
                <a:solidFill>
                  <a:srgbClr val="9C27B0"/>
                </a:solidFill>
                <a:latin typeface="IBM Plex Sans" panose="020B0503050203000203" pitchFamily="34" charset="0"/>
              </a:rPr>
              <a:t>String</a:t>
            </a:r>
            <a:r>
              <a:rPr lang="ru-RU" altLang="ru-RU" sz="2000" dirty="0">
                <a:solidFill>
                  <a:srgbClr val="37474F"/>
                </a:solidFill>
                <a:latin typeface="IBM Plex Sans" panose="020B0503050203000203" pitchFamily="34" charset="0"/>
              </a:rPr>
              <a:t>[] a) { </a:t>
            </a:r>
            <a:endParaRPr lang="pl-PL" altLang="ru-RU" sz="2000" dirty="0">
              <a:solidFill>
                <a:srgbClr val="37474F"/>
              </a:solidFill>
              <a:latin typeface="IBM Plex Sans" panose="020B0503050203000203" pitchFamily="34" charset="0"/>
            </a:endParaRPr>
          </a:p>
          <a:p>
            <a:pPr eaLnBrk="0" fontAlgn="base" hangingPunct="0">
              <a:lnSpc>
                <a:spcPct val="150000"/>
              </a:lnSpc>
              <a:spcBef>
                <a:spcPct val="0"/>
              </a:spcBef>
              <a:spcAft>
                <a:spcPct val="0"/>
              </a:spcAft>
              <a:buClrTx/>
            </a:pPr>
            <a:r>
              <a:rPr lang="pl-PL" altLang="ru-RU" sz="2000" dirty="0">
                <a:solidFill>
                  <a:srgbClr val="37474F"/>
                </a:solidFill>
                <a:latin typeface="IBM Plex Sans" panose="020B0503050203000203" pitchFamily="34" charset="0"/>
              </a:rPr>
              <a:t>    </a:t>
            </a:r>
            <a:r>
              <a:rPr lang="ru-RU" altLang="ru-RU" sz="2000" dirty="0" err="1">
                <a:solidFill>
                  <a:srgbClr val="9C27B0"/>
                </a:solidFill>
                <a:latin typeface="IBM Plex Sans" panose="020B0503050203000203" pitchFamily="34" charset="0"/>
              </a:rPr>
              <a:t>SpringApplication</a:t>
            </a:r>
            <a:r>
              <a:rPr lang="ru-RU" altLang="ru-RU" sz="2000" dirty="0" err="1">
                <a:solidFill>
                  <a:srgbClr val="37474F"/>
                </a:solidFill>
                <a:latin typeface="IBM Plex Sans" panose="020B0503050203000203" pitchFamily="34" charset="0"/>
              </a:rPr>
              <a:t>.run</a:t>
            </a:r>
            <a:r>
              <a:rPr lang="ru-RU" altLang="ru-RU" sz="2000" dirty="0">
                <a:solidFill>
                  <a:srgbClr val="37474F"/>
                </a:solidFill>
                <a:latin typeface="IBM Plex Sans" panose="020B0503050203000203" pitchFamily="34" charset="0"/>
              </a:rPr>
              <a:t>(</a:t>
            </a:r>
            <a:r>
              <a:rPr lang="ru-RU" altLang="ru-RU" sz="2000" dirty="0" err="1">
                <a:solidFill>
                  <a:srgbClr val="9C27B0"/>
                </a:solidFill>
                <a:latin typeface="IBM Plex Sans" panose="020B0503050203000203" pitchFamily="34" charset="0"/>
              </a:rPr>
              <a:t>DemoApplication</a:t>
            </a:r>
            <a:r>
              <a:rPr lang="ru-RU" altLang="ru-RU" sz="2000" dirty="0" err="1">
                <a:solidFill>
                  <a:srgbClr val="37474F"/>
                </a:solidFill>
                <a:latin typeface="IBM Plex Sans" panose="020B0503050203000203" pitchFamily="34" charset="0"/>
              </a:rPr>
              <a:t>.</a:t>
            </a:r>
            <a:r>
              <a:rPr lang="ru-RU" altLang="ru-RU" sz="2000" dirty="0" err="1">
                <a:solidFill>
                  <a:srgbClr val="3F51B5"/>
                </a:solidFill>
                <a:latin typeface="IBM Plex Sans" panose="020B0503050203000203" pitchFamily="34" charset="0"/>
              </a:rPr>
              <a:t>class</a:t>
            </a:r>
            <a:r>
              <a:rPr lang="ru-RU" altLang="ru-RU" sz="2000" dirty="0">
                <a:solidFill>
                  <a:srgbClr val="37474F"/>
                </a:solidFill>
                <a:latin typeface="IBM Plex Sans" panose="020B0503050203000203" pitchFamily="34" charset="0"/>
              </a:rPr>
              <a:t>, a); </a:t>
            </a:r>
            <a:endParaRPr lang="pl-PL" altLang="ru-RU" sz="2000" dirty="0">
              <a:solidFill>
                <a:srgbClr val="37474F"/>
              </a:solidFill>
              <a:latin typeface="IBM Plex Sans" panose="020B0503050203000203" pitchFamily="34" charset="0"/>
            </a:endParaRPr>
          </a:p>
          <a:p>
            <a:pPr eaLnBrk="0" fontAlgn="base" hangingPunct="0">
              <a:lnSpc>
                <a:spcPct val="150000"/>
              </a:lnSpc>
              <a:spcBef>
                <a:spcPct val="0"/>
              </a:spcBef>
              <a:spcAft>
                <a:spcPct val="0"/>
              </a:spcAft>
              <a:buClrTx/>
            </a:pPr>
            <a:r>
              <a:rPr lang="pl-PL" altLang="ru-RU" sz="2000" dirty="0">
                <a:solidFill>
                  <a:srgbClr val="37474F"/>
                </a:solidFill>
                <a:latin typeface="IBM Plex Sans" panose="020B0503050203000203" pitchFamily="34" charset="0"/>
              </a:rPr>
              <a:t>   </a:t>
            </a:r>
            <a:r>
              <a:rPr lang="ru-RU" altLang="ru-RU" sz="2000" dirty="0">
                <a:solidFill>
                  <a:srgbClr val="37474F"/>
                </a:solidFill>
                <a:latin typeface="IBM Plex Sans" panose="020B0503050203000203" pitchFamily="34" charset="0"/>
              </a:rPr>
              <a:t>}</a:t>
            </a:r>
            <a:endParaRPr lang="pl-PL" altLang="ru-RU" sz="2000" dirty="0">
              <a:solidFill>
                <a:srgbClr val="37474F"/>
              </a:solidFill>
              <a:latin typeface="IBM Plex Sans" panose="020B0503050203000203" pitchFamily="34" charset="0"/>
            </a:endParaRPr>
          </a:p>
          <a:p>
            <a:pPr eaLnBrk="0" fontAlgn="base" hangingPunct="0">
              <a:lnSpc>
                <a:spcPct val="150000"/>
              </a:lnSpc>
              <a:spcBef>
                <a:spcPct val="0"/>
              </a:spcBef>
              <a:spcAft>
                <a:spcPct val="0"/>
              </a:spcAft>
              <a:buClrTx/>
            </a:pPr>
            <a:r>
              <a:rPr lang="ru-RU" altLang="ru-RU" sz="2000" dirty="0">
                <a:solidFill>
                  <a:srgbClr val="37474F"/>
                </a:solidFill>
                <a:latin typeface="IBM Plex Sans" panose="020B0503050203000203" pitchFamily="34" charset="0"/>
              </a:rPr>
              <a:t>}</a:t>
            </a:r>
            <a:r>
              <a:rPr lang="ru-RU" altLang="ru-RU" sz="2000" dirty="0">
                <a:solidFill>
                  <a:schemeClr val="tx1"/>
                </a:solidFill>
                <a:latin typeface="IBM Plex Sans" panose="020B0503050203000203" pitchFamily="34" charset="0"/>
              </a:rPr>
              <a:t> </a:t>
            </a:r>
          </a:p>
        </p:txBody>
      </p:sp>
      <p:sp>
        <p:nvSpPr>
          <p:cNvPr id="5" name="Title 1">
            <a:extLst>
              <a:ext uri="{FF2B5EF4-FFF2-40B4-BE49-F238E27FC236}">
                <a16:creationId xmlns:a16="http://schemas.microsoft.com/office/drawing/2014/main" id="{99ED8F17-B489-53DE-CB7D-147318658614}"/>
              </a:ext>
            </a:extLst>
          </p:cNvPr>
          <p:cNvSpPr>
            <a:spLocks noGrp="1"/>
          </p:cNvSpPr>
          <p:nvPr>
            <p:ph type="title"/>
          </p:nvPr>
        </p:nvSpPr>
        <p:spPr>
          <a:xfrm>
            <a:off x="481954" y="763319"/>
            <a:ext cx="6390450" cy="572700"/>
          </a:xfrm>
        </p:spPr>
        <p:txBody>
          <a:bodyPr>
            <a:normAutofit/>
          </a:bodyPr>
          <a:lstStyle/>
          <a:p>
            <a:r>
              <a:rPr lang="pl-PL" sz="2000" dirty="0">
                <a:solidFill>
                  <a:schemeClr val="tx1"/>
                </a:solidFill>
                <a:latin typeface="IBM Plex Serif Light"/>
                <a:ea typeface="IBM Plex Serif Light"/>
                <a:cs typeface="IBM Plex Serif Light"/>
                <a:sym typeface="IBM Plex Serif Light"/>
              </a:rPr>
              <a:t>Spring </a:t>
            </a:r>
            <a:r>
              <a:rPr lang="pl-PL" sz="2000" dirty="0" err="1">
                <a:solidFill>
                  <a:schemeClr val="tx1"/>
                </a:solidFill>
                <a:latin typeface="IBM Plex Serif Light"/>
                <a:ea typeface="IBM Plex Serif Light"/>
                <a:cs typeface="IBM Plex Serif Light"/>
                <a:sym typeface="IBM Plex Serif Light"/>
              </a:rPr>
              <a:t>boot</a:t>
            </a:r>
            <a:r>
              <a:rPr lang="pl-PL" sz="2000" dirty="0">
                <a:solidFill>
                  <a:schemeClr val="tx1"/>
                </a:solidFill>
                <a:latin typeface="IBM Plex Serif Light"/>
                <a:ea typeface="IBM Plex Serif Light"/>
                <a:cs typeface="IBM Plex Serif Light"/>
                <a:sym typeface="IBM Plex Serif Light"/>
              </a:rPr>
              <a:t> </a:t>
            </a:r>
            <a:r>
              <a:rPr lang="pl-PL" sz="2000" dirty="0" err="1">
                <a:solidFill>
                  <a:schemeClr val="tx1"/>
                </a:solidFill>
                <a:latin typeface="IBM Plex Serif Light"/>
                <a:ea typeface="IBM Plex Serif Light"/>
                <a:cs typeface="IBM Plex Serif Light"/>
                <a:sym typeface="IBM Plex Serif Light"/>
              </a:rPr>
              <a:t>magic</a:t>
            </a:r>
            <a:endParaRPr lang="ru-RU" sz="2000" dirty="0">
              <a:solidFill>
                <a:schemeClr val="tx1"/>
              </a:solidFill>
            </a:endParaRPr>
          </a:p>
        </p:txBody>
      </p:sp>
      <p:sp>
        <p:nvSpPr>
          <p:cNvPr id="6" name="object 3">
            <a:extLst>
              <a:ext uri="{FF2B5EF4-FFF2-40B4-BE49-F238E27FC236}">
                <a16:creationId xmlns:a16="http://schemas.microsoft.com/office/drawing/2014/main" id="{427B3C30-55F2-F344-84A2-4EA790CCE313}"/>
              </a:ext>
            </a:extLst>
          </p:cNvPr>
          <p:cNvSpPr txBox="1"/>
          <p:nvPr/>
        </p:nvSpPr>
        <p:spPr>
          <a:xfrm>
            <a:off x="556006" y="515620"/>
            <a:ext cx="1196975" cy="121828"/>
          </a:xfrm>
          <a:prstGeom prst="rect">
            <a:avLst/>
          </a:prstGeom>
        </p:spPr>
        <p:txBody>
          <a:bodyPr vert="horz" wrap="square" lIns="0" tIns="6350" rIns="0" bIns="0" rtlCol="0">
            <a:spAutoFit/>
          </a:bodyPr>
          <a:lstStyle/>
          <a:p>
            <a:pPr marL="6350">
              <a:spcBef>
                <a:spcPts val="50"/>
              </a:spcBef>
            </a:pPr>
            <a:r>
              <a:rPr sz="750" b="1" spc="-8" dirty="0">
                <a:solidFill>
                  <a:srgbClr val="EB3D26"/>
                </a:solidFill>
                <a:latin typeface="IBM Plex Sans Light" panose="020B0403050203000203" pitchFamily="34" charset="0"/>
                <a:cs typeface="IBMPlexSans-Medium"/>
              </a:rPr>
              <a:t>iTechArt</a:t>
            </a:r>
            <a:r>
              <a:rPr sz="750" b="1" spc="-13" dirty="0">
                <a:solidFill>
                  <a:srgbClr val="EB3D26"/>
                </a:solidFill>
                <a:latin typeface="IBM Plex Sans Light" panose="020B0403050203000203" pitchFamily="34" charset="0"/>
                <a:cs typeface="IBMPlexSans-Medium"/>
              </a:rPr>
              <a:t> </a:t>
            </a:r>
            <a:r>
              <a:rPr sz="750" b="1" spc="-5" dirty="0">
                <a:solidFill>
                  <a:srgbClr val="EB3D26"/>
                </a:solidFill>
                <a:latin typeface="IBM Plex Sans Light" panose="020B0403050203000203" pitchFamily="34" charset="0"/>
                <a:cs typeface="IBMPlexSans-Medium"/>
              </a:rPr>
              <a:t>Poland</a:t>
            </a:r>
            <a:endParaRPr sz="750" b="1" dirty="0">
              <a:latin typeface="IBM Plex Sans Light" panose="020B0403050203000203" pitchFamily="34" charset="0"/>
              <a:cs typeface="IBMPlexSans-Medium"/>
            </a:endParaRPr>
          </a:p>
        </p:txBody>
      </p:sp>
    </p:spTree>
    <p:extLst>
      <p:ext uri="{BB962C8B-B14F-4D97-AF65-F5344CB8AC3E}">
        <p14:creationId xmlns:p14="http://schemas.microsoft.com/office/powerpoint/2010/main" val="65796302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3BC3EA9-A5EB-1FC7-6035-3D637BB51257}"/>
              </a:ext>
            </a:extLst>
          </p:cNvPr>
          <p:cNvSpPr>
            <a:spLocks noGrp="1"/>
          </p:cNvSpPr>
          <p:nvPr>
            <p:ph type="title"/>
          </p:nvPr>
        </p:nvSpPr>
        <p:spPr>
          <a:xfrm>
            <a:off x="3239103" y="1441237"/>
            <a:ext cx="6390450" cy="572700"/>
          </a:xfrm>
        </p:spPr>
        <p:txBody>
          <a:bodyPr>
            <a:normAutofit/>
          </a:bodyPr>
          <a:lstStyle/>
          <a:p>
            <a:r>
              <a:rPr lang="pl-PL" sz="2000" dirty="0">
                <a:solidFill>
                  <a:schemeClr val="tx1"/>
                </a:solidFill>
                <a:latin typeface="IBM Plex Serif Light"/>
                <a:ea typeface="IBM Plex Serif Light"/>
                <a:cs typeface="IBM Plex Serif Light"/>
                <a:sym typeface="IBM Plex Serif Light"/>
              </a:rPr>
              <a:t>Spring </a:t>
            </a:r>
            <a:r>
              <a:rPr lang="pl-PL" sz="2000" dirty="0" err="1">
                <a:solidFill>
                  <a:schemeClr val="tx1"/>
                </a:solidFill>
                <a:latin typeface="IBM Plex Serif Light"/>
                <a:ea typeface="IBM Plex Serif Light"/>
                <a:cs typeface="IBM Plex Serif Light"/>
                <a:sym typeface="IBM Plex Serif Light"/>
              </a:rPr>
              <a:t>boot</a:t>
            </a:r>
            <a:r>
              <a:rPr lang="pl-PL" sz="2000" dirty="0">
                <a:solidFill>
                  <a:schemeClr val="tx1"/>
                </a:solidFill>
                <a:latin typeface="IBM Plex Serif Light"/>
                <a:ea typeface="IBM Plex Serif Light"/>
                <a:cs typeface="IBM Plex Serif Light"/>
                <a:sym typeface="IBM Plex Serif Light"/>
              </a:rPr>
              <a:t> </a:t>
            </a:r>
            <a:r>
              <a:rPr lang="pl-PL" sz="2000" dirty="0" err="1">
                <a:solidFill>
                  <a:schemeClr val="tx1"/>
                </a:solidFill>
                <a:latin typeface="IBM Plex Serif Light"/>
                <a:ea typeface="IBM Plex Serif Light"/>
                <a:cs typeface="IBM Plex Serif Light"/>
                <a:sym typeface="IBM Plex Serif Light"/>
              </a:rPr>
              <a:t>magic</a:t>
            </a:r>
            <a:endParaRPr lang="ru-RU" sz="2000" dirty="0">
              <a:solidFill>
                <a:schemeClr val="tx1"/>
              </a:solidFill>
            </a:endParaRPr>
          </a:p>
        </p:txBody>
      </p:sp>
      <p:sp>
        <p:nvSpPr>
          <p:cNvPr id="6" name="Title 1">
            <a:extLst>
              <a:ext uri="{FF2B5EF4-FFF2-40B4-BE49-F238E27FC236}">
                <a16:creationId xmlns:a16="http://schemas.microsoft.com/office/drawing/2014/main" id="{2F8448D9-FA8E-C5A8-443D-1DC42FC88E29}"/>
              </a:ext>
            </a:extLst>
          </p:cNvPr>
          <p:cNvSpPr txBox="1">
            <a:spLocks/>
          </p:cNvSpPr>
          <p:nvPr/>
        </p:nvSpPr>
        <p:spPr>
          <a:xfrm>
            <a:off x="2808872" y="1945158"/>
            <a:ext cx="5263072" cy="42952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pl-PL" sz="3600" b="1" dirty="0" err="1">
                <a:solidFill>
                  <a:srgbClr val="EB3D26"/>
                </a:solidFill>
                <a:latin typeface="IBM Plex Serif Light"/>
                <a:ea typeface="IBM Plex Serif Light"/>
                <a:cs typeface="IBM Plex Serif Light"/>
                <a:sym typeface="IBM Plex Serif Light"/>
              </a:rPr>
              <a:t>What</a:t>
            </a:r>
            <a:r>
              <a:rPr lang="pl-PL" sz="3600" b="1" dirty="0">
                <a:solidFill>
                  <a:srgbClr val="EB3D26"/>
                </a:solidFill>
                <a:latin typeface="IBM Plex Serif Light"/>
                <a:ea typeface="IBM Plex Serif Light"/>
                <a:cs typeface="IBM Plex Serif Light"/>
                <a:sym typeface="IBM Plex Serif Light"/>
              </a:rPr>
              <a:t> </a:t>
            </a:r>
            <a:r>
              <a:rPr lang="pl-PL" sz="3600" b="1" dirty="0" err="1">
                <a:solidFill>
                  <a:srgbClr val="EB3D26"/>
                </a:solidFill>
                <a:latin typeface="IBM Plex Serif Light"/>
                <a:ea typeface="IBM Plex Serif Light"/>
                <a:cs typeface="IBM Plex Serif Light"/>
                <a:sym typeface="IBM Plex Serif Light"/>
              </a:rPr>
              <a:t>is</a:t>
            </a:r>
            <a:r>
              <a:rPr lang="pl-PL" sz="3600" b="1" dirty="0">
                <a:solidFill>
                  <a:srgbClr val="EB3D26"/>
                </a:solidFill>
                <a:latin typeface="IBM Plex Serif Light"/>
                <a:ea typeface="IBM Plex Serif Light"/>
                <a:cs typeface="IBM Plex Serif Light"/>
                <a:sym typeface="IBM Plex Serif Light"/>
              </a:rPr>
              <a:t> </a:t>
            </a:r>
            <a:r>
              <a:rPr lang="pl-PL" sz="3600" b="1" dirty="0" err="1">
                <a:solidFill>
                  <a:srgbClr val="EB3D26"/>
                </a:solidFill>
                <a:latin typeface="IBM Plex Serif Light"/>
                <a:ea typeface="IBM Plex Serif Light"/>
                <a:cs typeface="IBM Plex Serif Light"/>
                <a:sym typeface="IBM Plex Serif Light"/>
              </a:rPr>
              <a:t>inside</a:t>
            </a:r>
            <a:r>
              <a:rPr lang="pl-PL" sz="3600" b="1" dirty="0">
                <a:solidFill>
                  <a:srgbClr val="EB3D26"/>
                </a:solidFill>
                <a:latin typeface="IBM Plex Serif Light"/>
                <a:ea typeface="IBM Plex Serif Light"/>
                <a:cs typeface="IBM Plex Serif Light"/>
                <a:sym typeface="IBM Plex Serif Light"/>
              </a:rPr>
              <a:t>?</a:t>
            </a:r>
            <a:endParaRPr lang="ru-RU" sz="3600" b="1" dirty="0"/>
          </a:p>
        </p:txBody>
      </p:sp>
      <p:sp>
        <p:nvSpPr>
          <p:cNvPr id="7" name="object 11">
            <a:extLst>
              <a:ext uri="{FF2B5EF4-FFF2-40B4-BE49-F238E27FC236}">
                <a16:creationId xmlns:a16="http://schemas.microsoft.com/office/drawing/2014/main" id="{332AA1CC-CDE2-87F9-60A5-7436CB5D01A4}"/>
              </a:ext>
            </a:extLst>
          </p:cNvPr>
          <p:cNvSpPr/>
          <p:nvPr/>
        </p:nvSpPr>
        <p:spPr>
          <a:xfrm flipV="1">
            <a:off x="2948151" y="2723098"/>
            <a:ext cx="3074277" cy="45719"/>
          </a:xfrm>
          <a:custGeom>
            <a:avLst/>
            <a:gdLst/>
            <a:ahLst/>
            <a:cxnLst/>
            <a:rect l="l" t="t" r="r" b="b"/>
            <a:pathLst>
              <a:path w="3486784">
                <a:moveTo>
                  <a:pt x="0" y="0"/>
                </a:moveTo>
                <a:lnTo>
                  <a:pt x="3486645" y="0"/>
                </a:lnTo>
              </a:path>
            </a:pathLst>
          </a:custGeom>
          <a:ln w="28575">
            <a:solidFill>
              <a:schemeClr val="accent2"/>
            </a:solidFill>
          </a:ln>
        </p:spPr>
        <p:txBody>
          <a:bodyPr wrap="square" lIns="0" tIns="0" rIns="0" bIns="0" rtlCol="0"/>
          <a:lstStyle/>
          <a:p>
            <a:endParaRPr/>
          </a:p>
        </p:txBody>
      </p:sp>
    </p:spTree>
    <p:extLst>
      <p:ext uri="{BB962C8B-B14F-4D97-AF65-F5344CB8AC3E}">
        <p14:creationId xmlns:p14="http://schemas.microsoft.com/office/powerpoint/2010/main" val="97392117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2BA31AE-92C7-4CC4-97C2-30F4A64676B8}"/>
              </a:ext>
            </a:extLst>
          </p:cNvPr>
          <p:cNvSpPr>
            <a:spLocks noGrp="1"/>
          </p:cNvSpPr>
          <p:nvPr>
            <p:ph type="body" idx="1"/>
          </p:nvPr>
        </p:nvSpPr>
        <p:spPr>
          <a:xfrm>
            <a:off x="1122962" y="1461890"/>
            <a:ext cx="8520600" cy="3416400"/>
          </a:xfrm>
        </p:spPr>
        <p:txBody>
          <a:bodyPr>
            <a:noAutofit/>
          </a:bodyPr>
          <a:lstStyle/>
          <a:p>
            <a:pPr>
              <a:lnSpc>
                <a:spcPct val="200000"/>
              </a:lnSpc>
              <a:buClr>
                <a:srgbClr val="C00000"/>
              </a:buClr>
              <a:buFont typeface="Wingdings" panose="05000000000000000000" pitchFamily="2" charset="2"/>
              <a:buChar char="§"/>
            </a:pPr>
            <a:r>
              <a:rPr lang="pl-PL" sz="1600" dirty="0">
                <a:solidFill>
                  <a:schemeClr val="tx1"/>
                </a:solidFill>
                <a:latin typeface="IBM Plex Sans" panose="020B0503050203000203" pitchFamily="34" charset="0"/>
              </a:rPr>
              <a:t>Inputs and Requirements</a:t>
            </a:r>
          </a:p>
          <a:p>
            <a:pPr>
              <a:lnSpc>
                <a:spcPct val="200000"/>
              </a:lnSpc>
              <a:buClr>
                <a:srgbClr val="C00000"/>
              </a:buClr>
              <a:buFont typeface="Wingdings" panose="05000000000000000000" pitchFamily="2" charset="2"/>
              <a:buChar char="§"/>
            </a:pPr>
            <a:r>
              <a:rPr lang="pl-PL" sz="1600" dirty="0">
                <a:solidFill>
                  <a:schemeClr val="tx1"/>
                </a:solidFill>
                <a:latin typeface="IBM Plex Sans" panose="020B0503050203000203" pitchFamily="34" charset="0"/>
              </a:rPr>
              <a:t>Approach: separate databases </a:t>
            </a:r>
          </a:p>
          <a:p>
            <a:pPr lvl="1">
              <a:lnSpc>
                <a:spcPct val="200000"/>
              </a:lnSpc>
              <a:buClr>
                <a:srgbClr val="C00000"/>
              </a:buClr>
              <a:buFont typeface="Wingdings" panose="05000000000000000000" pitchFamily="2" charset="2"/>
              <a:buChar char="§"/>
            </a:pPr>
            <a:r>
              <a:rPr lang="pl-PL" sz="1600" dirty="0">
                <a:solidFill>
                  <a:schemeClr val="tx1"/>
                </a:solidFill>
                <a:latin typeface="IBM Plex Sans" panose="020B0503050203000203" pitchFamily="34" charset="0"/>
              </a:rPr>
              <a:t>same db instance</a:t>
            </a:r>
          </a:p>
          <a:p>
            <a:pPr>
              <a:lnSpc>
                <a:spcPct val="200000"/>
              </a:lnSpc>
              <a:buClr>
                <a:srgbClr val="C00000"/>
              </a:buClr>
              <a:buFont typeface="Wingdings" panose="05000000000000000000" pitchFamily="2" charset="2"/>
              <a:buChar char="§"/>
            </a:pPr>
            <a:r>
              <a:rPr lang="pl-PL" sz="1600" dirty="0">
                <a:solidFill>
                  <a:schemeClr val="tx1"/>
                </a:solidFill>
                <a:latin typeface="IBM Plex Sans" panose="020B0503050203000203" pitchFamily="34" charset="0"/>
              </a:rPr>
              <a:t>Microservice architecture</a:t>
            </a:r>
          </a:p>
          <a:p>
            <a:pPr lvl="1">
              <a:lnSpc>
                <a:spcPct val="200000"/>
              </a:lnSpc>
              <a:buClr>
                <a:srgbClr val="C00000"/>
              </a:buClr>
              <a:buFont typeface="Wingdings" panose="05000000000000000000" pitchFamily="2" charset="2"/>
              <a:buChar char="§"/>
            </a:pPr>
            <a:r>
              <a:rPr lang="pl-PL" sz="1600" dirty="0">
                <a:solidFill>
                  <a:schemeClr val="tx1"/>
                </a:solidFill>
                <a:latin typeface="IBM Plex Sans" panose="020B0503050203000203" pitchFamily="34" charset="0"/>
              </a:rPr>
              <a:t>Step-by-step migration of each microservice</a:t>
            </a:r>
          </a:p>
          <a:p>
            <a:pPr>
              <a:lnSpc>
                <a:spcPct val="200000"/>
              </a:lnSpc>
              <a:buClr>
                <a:srgbClr val="C00000"/>
              </a:buClr>
              <a:buFont typeface="Wingdings" panose="05000000000000000000" pitchFamily="2" charset="2"/>
              <a:buChar char="§"/>
            </a:pPr>
            <a:r>
              <a:rPr lang="pl-PL" sz="1600" dirty="0">
                <a:solidFill>
                  <a:schemeClr val="tx1"/>
                </a:solidFill>
                <a:latin typeface="IBM Plex Sans" panose="020B0503050203000203" pitchFamily="34" charset="0"/>
              </a:rPr>
              <a:t>DB config in shared library</a:t>
            </a:r>
            <a:endParaRPr lang="ru-RU" dirty="0">
              <a:solidFill>
                <a:schemeClr val="tx1"/>
              </a:solidFill>
              <a:latin typeface="IBM Plex Sans" panose="020B0503050203000203" pitchFamily="34" charset="0"/>
            </a:endParaRPr>
          </a:p>
        </p:txBody>
      </p:sp>
      <p:sp>
        <p:nvSpPr>
          <p:cNvPr id="4" name="Title 1">
            <a:extLst>
              <a:ext uri="{FF2B5EF4-FFF2-40B4-BE49-F238E27FC236}">
                <a16:creationId xmlns:a16="http://schemas.microsoft.com/office/drawing/2014/main" id="{AA81092B-01A3-0DE0-7333-4B78144F5067}"/>
              </a:ext>
            </a:extLst>
          </p:cNvPr>
          <p:cNvSpPr>
            <a:spLocks noGrp="1"/>
          </p:cNvSpPr>
          <p:nvPr>
            <p:ph type="title"/>
          </p:nvPr>
        </p:nvSpPr>
        <p:spPr>
          <a:xfrm>
            <a:off x="481954" y="763319"/>
            <a:ext cx="6390450" cy="572700"/>
          </a:xfrm>
        </p:spPr>
        <p:txBody>
          <a:bodyPr>
            <a:normAutofit/>
          </a:bodyPr>
          <a:lstStyle/>
          <a:p>
            <a:r>
              <a:rPr lang="pl-PL" sz="2000" dirty="0" err="1">
                <a:solidFill>
                  <a:schemeClr val="tx1"/>
                </a:solidFill>
                <a:latin typeface="IBM Plex Serif Light"/>
                <a:ea typeface="IBM Plex Serif Light"/>
                <a:cs typeface="IBM Plex Serif Light"/>
                <a:sym typeface="IBM Plex Serif Light"/>
              </a:rPr>
              <a:t>Example</a:t>
            </a:r>
            <a:r>
              <a:rPr lang="pl-PL" sz="2000" dirty="0">
                <a:solidFill>
                  <a:schemeClr val="tx1"/>
                </a:solidFill>
                <a:latin typeface="IBM Plex Serif Light"/>
                <a:ea typeface="IBM Plex Serif Light"/>
                <a:cs typeface="IBM Plex Serif Light"/>
                <a:sym typeface="IBM Plex Serif Light"/>
              </a:rPr>
              <a:t>: Database </a:t>
            </a:r>
            <a:r>
              <a:rPr lang="pl-PL" sz="2000" dirty="0" err="1">
                <a:solidFill>
                  <a:schemeClr val="tx1"/>
                </a:solidFill>
                <a:latin typeface="IBM Plex Serif Light"/>
                <a:ea typeface="IBM Plex Serif Light"/>
                <a:cs typeface="IBM Plex Serif Light"/>
                <a:sym typeface="IBM Plex Serif Light"/>
              </a:rPr>
              <a:t>multitenancy</a:t>
            </a:r>
            <a:endParaRPr lang="pl-PL" sz="2000" dirty="0">
              <a:solidFill>
                <a:schemeClr val="tx1"/>
              </a:solidFill>
              <a:latin typeface="IBM Plex Serif Light"/>
              <a:ea typeface="IBM Plex Serif Light"/>
              <a:cs typeface="IBM Plex Serif Light"/>
              <a:sym typeface="IBM Plex Serif Light"/>
            </a:endParaRPr>
          </a:p>
        </p:txBody>
      </p:sp>
      <p:sp>
        <p:nvSpPr>
          <p:cNvPr id="5" name="object 3">
            <a:extLst>
              <a:ext uri="{FF2B5EF4-FFF2-40B4-BE49-F238E27FC236}">
                <a16:creationId xmlns:a16="http://schemas.microsoft.com/office/drawing/2014/main" id="{173A6D6B-AAC0-953B-5D1D-1E4A13BBC22F}"/>
              </a:ext>
            </a:extLst>
          </p:cNvPr>
          <p:cNvSpPr txBox="1"/>
          <p:nvPr/>
        </p:nvSpPr>
        <p:spPr>
          <a:xfrm>
            <a:off x="556006" y="515620"/>
            <a:ext cx="1196975" cy="121828"/>
          </a:xfrm>
          <a:prstGeom prst="rect">
            <a:avLst/>
          </a:prstGeom>
        </p:spPr>
        <p:txBody>
          <a:bodyPr vert="horz" wrap="square" lIns="0" tIns="6350" rIns="0" bIns="0" rtlCol="0">
            <a:spAutoFit/>
          </a:bodyPr>
          <a:lstStyle/>
          <a:p>
            <a:pPr marL="6350">
              <a:spcBef>
                <a:spcPts val="50"/>
              </a:spcBef>
            </a:pPr>
            <a:r>
              <a:rPr sz="750" b="1" spc="-8" dirty="0">
                <a:solidFill>
                  <a:srgbClr val="EB3D26"/>
                </a:solidFill>
                <a:latin typeface="IBM Plex Sans Light" panose="020B0403050203000203" pitchFamily="34" charset="0"/>
                <a:cs typeface="IBMPlexSans-Medium"/>
              </a:rPr>
              <a:t>iTechArt</a:t>
            </a:r>
            <a:r>
              <a:rPr sz="750" b="1" spc="-13" dirty="0">
                <a:solidFill>
                  <a:srgbClr val="EB3D26"/>
                </a:solidFill>
                <a:latin typeface="IBM Plex Sans Light" panose="020B0403050203000203" pitchFamily="34" charset="0"/>
                <a:cs typeface="IBMPlexSans-Medium"/>
              </a:rPr>
              <a:t> </a:t>
            </a:r>
            <a:r>
              <a:rPr sz="750" b="1" spc="-5" dirty="0">
                <a:solidFill>
                  <a:srgbClr val="EB3D26"/>
                </a:solidFill>
                <a:latin typeface="IBM Plex Sans Light" panose="020B0403050203000203" pitchFamily="34" charset="0"/>
                <a:cs typeface="IBMPlexSans-Medium"/>
              </a:rPr>
              <a:t>Poland</a:t>
            </a:r>
            <a:endParaRPr sz="750" b="1" dirty="0">
              <a:latin typeface="IBM Plex Sans Light" panose="020B0403050203000203" pitchFamily="34" charset="0"/>
              <a:cs typeface="IBMPlexSans-Medium"/>
            </a:endParaRPr>
          </a:p>
        </p:txBody>
      </p:sp>
    </p:spTree>
    <p:extLst>
      <p:ext uri="{BB962C8B-B14F-4D97-AF65-F5344CB8AC3E}">
        <p14:creationId xmlns:p14="http://schemas.microsoft.com/office/powerpoint/2010/main" val="142801036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F2F4F4"/>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ACB5CEE-E857-4B31-A897-83B24D82D704}"/>
              </a:ext>
            </a:extLst>
          </p:cNvPr>
          <p:cNvSpPr/>
          <p:nvPr/>
        </p:nvSpPr>
        <p:spPr>
          <a:xfrm>
            <a:off x="6186138" y="1807972"/>
            <a:ext cx="1181393" cy="763778"/>
          </a:xfrm>
          <a:prstGeom prst="rect">
            <a:avLst/>
          </a:prstGeom>
          <a:solidFill>
            <a:schemeClr val="tx2"/>
          </a:solidFill>
          <a:effectLst/>
        </p:spPr>
        <p:style>
          <a:lnRef idx="1">
            <a:schemeClr val="accent2"/>
          </a:lnRef>
          <a:fillRef idx="2">
            <a:schemeClr val="accent2"/>
          </a:fillRef>
          <a:effectRef idx="1">
            <a:schemeClr val="accent2"/>
          </a:effectRef>
          <a:fontRef idx="minor">
            <a:schemeClr val="dk1"/>
          </a:fontRef>
        </p:style>
        <p:txBody>
          <a:bodyPr rtlCol="0" anchor="ctr"/>
          <a:lstStyle/>
          <a:p>
            <a:pPr algn="ctr"/>
            <a:r>
              <a:rPr lang="pl-PL" sz="1800" dirty="0">
                <a:latin typeface="IBM Plex Sans" panose="020B0503050203000203" pitchFamily="34" charset="0"/>
              </a:rPr>
              <a:t>Tenant1DB</a:t>
            </a:r>
            <a:endParaRPr lang="ru-RU" sz="1800" dirty="0">
              <a:latin typeface="IBM Plex Sans" panose="020B0503050203000203" pitchFamily="34" charset="0"/>
            </a:endParaRPr>
          </a:p>
        </p:txBody>
      </p:sp>
      <p:sp>
        <p:nvSpPr>
          <p:cNvPr id="5" name="Rectangle 4">
            <a:extLst>
              <a:ext uri="{FF2B5EF4-FFF2-40B4-BE49-F238E27FC236}">
                <a16:creationId xmlns:a16="http://schemas.microsoft.com/office/drawing/2014/main" id="{ECB4255F-DE97-474A-BCC9-3F3D6496DF0C}"/>
              </a:ext>
            </a:extLst>
          </p:cNvPr>
          <p:cNvSpPr/>
          <p:nvPr/>
        </p:nvSpPr>
        <p:spPr>
          <a:xfrm>
            <a:off x="6186138" y="2889349"/>
            <a:ext cx="1181393" cy="763778"/>
          </a:xfrm>
          <a:prstGeom prst="rect">
            <a:avLst/>
          </a:prstGeom>
          <a:solidFill>
            <a:schemeClr val="tx2"/>
          </a:solidFill>
          <a:effectLst/>
        </p:spPr>
        <p:style>
          <a:lnRef idx="1">
            <a:schemeClr val="accent2"/>
          </a:lnRef>
          <a:fillRef idx="2">
            <a:schemeClr val="accent2"/>
          </a:fillRef>
          <a:effectRef idx="1">
            <a:schemeClr val="accent2"/>
          </a:effectRef>
          <a:fontRef idx="minor">
            <a:schemeClr val="dk1"/>
          </a:fontRef>
        </p:style>
        <p:txBody>
          <a:bodyPr rtlCol="0" anchor="ctr"/>
          <a:lstStyle/>
          <a:p>
            <a:pPr algn="ctr"/>
            <a:r>
              <a:rPr lang="pl-PL" sz="1800" dirty="0">
                <a:latin typeface="IBM Plex Sans" panose="020B0503050203000203" pitchFamily="34" charset="0"/>
              </a:rPr>
              <a:t>Tenant2DB</a:t>
            </a:r>
            <a:endParaRPr lang="ru-RU" sz="1800" dirty="0">
              <a:latin typeface="IBM Plex Sans" panose="020B0503050203000203" pitchFamily="34" charset="0"/>
            </a:endParaRPr>
          </a:p>
        </p:txBody>
      </p:sp>
      <p:sp>
        <p:nvSpPr>
          <p:cNvPr id="6" name="Rectangle 5">
            <a:extLst>
              <a:ext uri="{FF2B5EF4-FFF2-40B4-BE49-F238E27FC236}">
                <a16:creationId xmlns:a16="http://schemas.microsoft.com/office/drawing/2014/main" id="{D50BDDA5-AFC9-468C-A584-69E14402FA06}"/>
              </a:ext>
            </a:extLst>
          </p:cNvPr>
          <p:cNvSpPr/>
          <p:nvPr/>
        </p:nvSpPr>
        <p:spPr>
          <a:xfrm>
            <a:off x="3541146" y="3420486"/>
            <a:ext cx="1181392" cy="763778"/>
          </a:xfrm>
          <a:prstGeom prst="rect">
            <a:avLst/>
          </a:prstGeom>
          <a:solidFill>
            <a:schemeClr val="tx2"/>
          </a:solidFill>
          <a:effectLst/>
        </p:spPr>
        <p:style>
          <a:lnRef idx="1">
            <a:schemeClr val="accent2"/>
          </a:lnRef>
          <a:fillRef idx="2">
            <a:schemeClr val="accent2"/>
          </a:fillRef>
          <a:effectRef idx="1">
            <a:schemeClr val="accent2"/>
          </a:effectRef>
          <a:fontRef idx="minor">
            <a:schemeClr val="dk1"/>
          </a:fontRef>
        </p:style>
        <p:txBody>
          <a:bodyPr rtlCol="0" anchor="ctr"/>
          <a:lstStyle/>
          <a:p>
            <a:pPr algn="ctr"/>
            <a:r>
              <a:rPr lang="pl-PL" sz="1600" dirty="0">
                <a:latin typeface="IBM Plex Sans" panose="020B0503050203000203" pitchFamily="34" charset="0"/>
              </a:rPr>
              <a:t>Tenant Config</a:t>
            </a:r>
            <a:endParaRPr lang="ru-RU" sz="1600" dirty="0">
              <a:latin typeface="IBM Plex Sans" panose="020B0503050203000203" pitchFamily="34" charset="0"/>
            </a:endParaRPr>
          </a:p>
        </p:txBody>
      </p:sp>
      <p:sp>
        <p:nvSpPr>
          <p:cNvPr id="7" name="Arrow: Right 6">
            <a:extLst>
              <a:ext uri="{FF2B5EF4-FFF2-40B4-BE49-F238E27FC236}">
                <a16:creationId xmlns:a16="http://schemas.microsoft.com/office/drawing/2014/main" id="{7E6FABD0-A50E-461A-802C-34CB190919F2}"/>
              </a:ext>
            </a:extLst>
          </p:cNvPr>
          <p:cNvSpPr/>
          <p:nvPr/>
        </p:nvSpPr>
        <p:spPr>
          <a:xfrm>
            <a:off x="1806369" y="2306730"/>
            <a:ext cx="1016306" cy="161638"/>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050">
              <a:latin typeface="IBM Plex Sans" panose="020B0503050203000203" pitchFamily="34" charset="0"/>
            </a:endParaRPr>
          </a:p>
        </p:txBody>
      </p:sp>
      <p:sp>
        <p:nvSpPr>
          <p:cNvPr id="8" name="Rectangle 7">
            <a:extLst>
              <a:ext uri="{FF2B5EF4-FFF2-40B4-BE49-F238E27FC236}">
                <a16:creationId xmlns:a16="http://schemas.microsoft.com/office/drawing/2014/main" id="{5357E9F0-F615-4B28-81DE-B0123ED6A402}"/>
              </a:ext>
            </a:extLst>
          </p:cNvPr>
          <p:cNvSpPr/>
          <p:nvPr/>
        </p:nvSpPr>
        <p:spPr>
          <a:xfrm>
            <a:off x="2960783" y="1936821"/>
            <a:ext cx="2288754" cy="952528"/>
          </a:xfrm>
          <a:prstGeom prst="rect">
            <a:avLst/>
          </a:prstGeom>
          <a:solidFill>
            <a:srgbClr val="EB3D26"/>
          </a:solidFill>
          <a:ln>
            <a:solidFill>
              <a:srgbClr val="FF000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pl-PL" sz="2000" b="1" dirty="0">
                <a:latin typeface="IBM Plex Sans" panose="020B0503050203000203" pitchFamily="34" charset="0"/>
              </a:rPr>
              <a:t>Microservice</a:t>
            </a:r>
            <a:endParaRPr lang="ru-RU" sz="2000" b="1" dirty="0">
              <a:latin typeface="IBM Plex Sans" panose="020B0503050203000203" pitchFamily="34" charset="0"/>
            </a:endParaRPr>
          </a:p>
        </p:txBody>
      </p:sp>
      <p:sp>
        <p:nvSpPr>
          <p:cNvPr id="9" name="Arrow: Right 8">
            <a:extLst>
              <a:ext uri="{FF2B5EF4-FFF2-40B4-BE49-F238E27FC236}">
                <a16:creationId xmlns:a16="http://schemas.microsoft.com/office/drawing/2014/main" id="{1129E12C-A50E-4CFE-B188-B6EC82DDFF87}"/>
              </a:ext>
            </a:extLst>
          </p:cNvPr>
          <p:cNvSpPr/>
          <p:nvPr/>
        </p:nvSpPr>
        <p:spPr>
          <a:xfrm rot="5400000">
            <a:off x="3967610" y="3082793"/>
            <a:ext cx="328462" cy="144249"/>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050">
              <a:latin typeface="IBM Plex Sans" panose="020B0503050203000203" pitchFamily="34" charset="0"/>
            </a:endParaRPr>
          </a:p>
        </p:txBody>
      </p:sp>
      <p:sp>
        <p:nvSpPr>
          <p:cNvPr id="10" name="Arrow: Right 9">
            <a:extLst>
              <a:ext uri="{FF2B5EF4-FFF2-40B4-BE49-F238E27FC236}">
                <a16:creationId xmlns:a16="http://schemas.microsoft.com/office/drawing/2014/main" id="{6507D268-1D7F-4374-8F3E-8CEE66365E97}"/>
              </a:ext>
            </a:extLst>
          </p:cNvPr>
          <p:cNvSpPr/>
          <p:nvPr/>
        </p:nvSpPr>
        <p:spPr>
          <a:xfrm rot="20580574">
            <a:off x="5343745" y="2113617"/>
            <a:ext cx="704282" cy="164022"/>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050">
              <a:latin typeface="IBM Plex Sans" panose="020B0503050203000203" pitchFamily="34" charset="0"/>
            </a:endParaRPr>
          </a:p>
        </p:txBody>
      </p:sp>
      <p:sp>
        <p:nvSpPr>
          <p:cNvPr id="11" name="TextBox 10">
            <a:extLst>
              <a:ext uri="{FF2B5EF4-FFF2-40B4-BE49-F238E27FC236}">
                <a16:creationId xmlns:a16="http://schemas.microsoft.com/office/drawing/2014/main" id="{EEFA357C-8981-4FA3-B894-1D3B9F091C03}"/>
              </a:ext>
            </a:extLst>
          </p:cNvPr>
          <p:cNvSpPr txBox="1"/>
          <p:nvPr/>
        </p:nvSpPr>
        <p:spPr>
          <a:xfrm>
            <a:off x="1693840" y="1963172"/>
            <a:ext cx="1180131" cy="307777"/>
          </a:xfrm>
          <a:prstGeom prst="rect">
            <a:avLst/>
          </a:prstGeom>
          <a:noFill/>
        </p:spPr>
        <p:txBody>
          <a:bodyPr wrap="none" rtlCol="0">
            <a:spAutoFit/>
          </a:bodyPr>
          <a:lstStyle/>
          <a:p>
            <a:r>
              <a:rPr lang="pl-PL" dirty="0">
                <a:latin typeface="IBM Plex Sans" panose="020B0503050203000203" pitchFamily="34" charset="0"/>
              </a:rPr>
              <a:t>X-Tenant-Id</a:t>
            </a:r>
            <a:endParaRPr lang="ru-RU" dirty="0">
              <a:latin typeface="IBM Plex Sans" panose="020B0503050203000203" pitchFamily="34" charset="0"/>
            </a:endParaRPr>
          </a:p>
        </p:txBody>
      </p:sp>
      <p:sp>
        <p:nvSpPr>
          <p:cNvPr id="13" name="Title 1">
            <a:extLst>
              <a:ext uri="{FF2B5EF4-FFF2-40B4-BE49-F238E27FC236}">
                <a16:creationId xmlns:a16="http://schemas.microsoft.com/office/drawing/2014/main" id="{3851F9DF-F969-9C25-E0C7-F9214E8767B0}"/>
              </a:ext>
            </a:extLst>
          </p:cNvPr>
          <p:cNvSpPr txBox="1">
            <a:spLocks/>
          </p:cNvSpPr>
          <p:nvPr/>
        </p:nvSpPr>
        <p:spPr>
          <a:xfrm>
            <a:off x="481954" y="763319"/>
            <a:ext cx="6390450" cy="572700"/>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pl-PL" sz="2000">
                <a:solidFill>
                  <a:schemeClr val="tx1"/>
                </a:solidFill>
                <a:latin typeface="IBM Plex Serif Light"/>
                <a:ea typeface="IBM Plex Serif Light"/>
                <a:cs typeface="IBM Plex Serif Light"/>
                <a:sym typeface="IBM Plex Serif Light"/>
              </a:rPr>
              <a:t>Example: Database multitenancy</a:t>
            </a:r>
            <a:endParaRPr lang="pl-PL" sz="2000" dirty="0">
              <a:solidFill>
                <a:schemeClr val="tx1"/>
              </a:solidFill>
              <a:latin typeface="IBM Plex Serif Light"/>
              <a:ea typeface="IBM Plex Serif Light"/>
              <a:cs typeface="IBM Plex Serif Light"/>
              <a:sym typeface="IBM Plex Serif Light"/>
            </a:endParaRPr>
          </a:p>
        </p:txBody>
      </p:sp>
      <p:sp>
        <p:nvSpPr>
          <p:cNvPr id="14" name="object 3">
            <a:extLst>
              <a:ext uri="{FF2B5EF4-FFF2-40B4-BE49-F238E27FC236}">
                <a16:creationId xmlns:a16="http://schemas.microsoft.com/office/drawing/2014/main" id="{406105EB-BBC0-F61D-64DA-C66519AE83F1}"/>
              </a:ext>
            </a:extLst>
          </p:cNvPr>
          <p:cNvSpPr txBox="1"/>
          <p:nvPr/>
        </p:nvSpPr>
        <p:spPr>
          <a:xfrm>
            <a:off x="556006" y="515620"/>
            <a:ext cx="1196975" cy="121828"/>
          </a:xfrm>
          <a:prstGeom prst="rect">
            <a:avLst/>
          </a:prstGeom>
        </p:spPr>
        <p:txBody>
          <a:bodyPr vert="horz" wrap="square" lIns="0" tIns="6350" rIns="0" bIns="0" rtlCol="0">
            <a:spAutoFit/>
          </a:bodyPr>
          <a:lstStyle/>
          <a:p>
            <a:pPr marL="6350">
              <a:spcBef>
                <a:spcPts val="50"/>
              </a:spcBef>
            </a:pPr>
            <a:r>
              <a:rPr sz="750" b="1" spc="-8" dirty="0">
                <a:solidFill>
                  <a:srgbClr val="EB3D26"/>
                </a:solidFill>
                <a:latin typeface="IBM Plex Sans Light" panose="020B0403050203000203" pitchFamily="34" charset="0"/>
                <a:cs typeface="IBMPlexSans-Medium"/>
              </a:rPr>
              <a:t>iTechArt</a:t>
            </a:r>
            <a:r>
              <a:rPr sz="750" b="1" spc="-13" dirty="0">
                <a:solidFill>
                  <a:srgbClr val="EB3D26"/>
                </a:solidFill>
                <a:latin typeface="IBM Plex Sans Light" panose="020B0403050203000203" pitchFamily="34" charset="0"/>
                <a:cs typeface="IBMPlexSans-Medium"/>
              </a:rPr>
              <a:t> </a:t>
            </a:r>
            <a:r>
              <a:rPr sz="750" b="1" spc="-5" dirty="0">
                <a:solidFill>
                  <a:srgbClr val="EB3D26"/>
                </a:solidFill>
                <a:latin typeface="IBM Plex Sans Light" panose="020B0403050203000203" pitchFamily="34" charset="0"/>
                <a:cs typeface="IBMPlexSans-Medium"/>
              </a:rPr>
              <a:t>Poland</a:t>
            </a:r>
            <a:endParaRPr sz="750" b="1" dirty="0">
              <a:latin typeface="IBM Plex Sans Light" panose="020B0403050203000203" pitchFamily="34" charset="0"/>
              <a:cs typeface="IBMPlexSans-Medium"/>
            </a:endParaRPr>
          </a:p>
        </p:txBody>
      </p:sp>
    </p:spTree>
    <p:extLst>
      <p:ext uri="{BB962C8B-B14F-4D97-AF65-F5344CB8AC3E}">
        <p14:creationId xmlns:p14="http://schemas.microsoft.com/office/powerpoint/2010/main" val="245979247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F2F4F4"/>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B4F4D61-E498-4960-A6B9-2A688A072640}"/>
              </a:ext>
            </a:extLst>
          </p:cNvPr>
          <p:cNvSpPr>
            <a:spLocks noChangeArrowheads="1"/>
          </p:cNvSpPr>
          <p:nvPr/>
        </p:nvSpPr>
        <p:spPr bwMode="auto">
          <a:xfrm>
            <a:off x="1442876" y="1499943"/>
            <a:ext cx="4885953" cy="3174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eaLnBrk="0" fontAlgn="base" hangingPunct="0">
              <a:lnSpc>
                <a:spcPct val="150000"/>
              </a:lnSpc>
              <a:spcBef>
                <a:spcPct val="0"/>
              </a:spcBef>
              <a:spcAft>
                <a:spcPct val="0"/>
              </a:spcAft>
              <a:buClrTx/>
            </a:pPr>
            <a:r>
              <a:rPr lang="ru-RU" altLang="ru-RU" sz="2000" dirty="0" err="1">
                <a:solidFill>
                  <a:srgbClr val="3F51B5"/>
                </a:solidFill>
                <a:latin typeface="IBM Plex Sans" panose="020B0503050203000203" pitchFamily="34" charset="0"/>
              </a:rPr>
              <a:t>class</a:t>
            </a:r>
            <a:r>
              <a:rPr lang="ru-RU" altLang="ru-RU" sz="2000" dirty="0">
                <a:solidFill>
                  <a:srgbClr val="37474F"/>
                </a:solidFill>
                <a:latin typeface="IBM Plex Sans" panose="020B0503050203000203" pitchFamily="34" charset="0"/>
              </a:rPr>
              <a:t> </a:t>
            </a:r>
            <a:r>
              <a:rPr lang="pl-PL" altLang="ru-RU" sz="2000" dirty="0">
                <a:solidFill>
                  <a:srgbClr val="9C27B0"/>
                </a:solidFill>
                <a:latin typeface="IBM Plex Sans" panose="020B0503050203000203" pitchFamily="34" charset="0"/>
              </a:rPr>
              <a:t>ThreadLocalSelector</a:t>
            </a:r>
            <a:r>
              <a:rPr lang="ru-RU" altLang="ru-RU" sz="2000" dirty="0">
                <a:solidFill>
                  <a:srgbClr val="37474F"/>
                </a:solidFill>
                <a:latin typeface="IBM Plex Sans" panose="020B0503050203000203" pitchFamily="34" charset="0"/>
              </a:rPr>
              <a:t> { </a:t>
            </a:r>
            <a:endParaRPr lang="pl-PL" altLang="ru-RU" sz="2000" dirty="0">
              <a:solidFill>
                <a:srgbClr val="37474F"/>
              </a:solidFill>
              <a:latin typeface="IBM Plex Sans" panose="020B0503050203000203" pitchFamily="34" charset="0"/>
            </a:endParaRPr>
          </a:p>
          <a:p>
            <a:pPr eaLnBrk="0" fontAlgn="base" hangingPunct="0">
              <a:lnSpc>
                <a:spcPct val="150000"/>
              </a:lnSpc>
              <a:spcBef>
                <a:spcPct val="0"/>
              </a:spcBef>
              <a:spcAft>
                <a:spcPct val="0"/>
              </a:spcAft>
              <a:buClrTx/>
            </a:pPr>
            <a:r>
              <a:rPr lang="pl-PL" altLang="ru-RU" sz="2000" dirty="0">
                <a:solidFill>
                  <a:srgbClr val="3F51B5"/>
                </a:solidFill>
                <a:latin typeface="IBM Plex Sans" panose="020B0503050203000203" pitchFamily="34" charset="0"/>
              </a:rPr>
              <a:t>  </a:t>
            </a:r>
            <a:r>
              <a:rPr lang="ru-RU" altLang="ru-RU" sz="2000" dirty="0" err="1">
                <a:solidFill>
                  <a:srgbClr val="3F51B5"/>
                </a:solidFill>
                <a:latin typeface="IBM Plex Sans" panose="020B0503050203000203" pitchFamily="34" charset="0"/>
              </a:rPr>
              <a:t>public</a:t>
            </a:r>
            <a:r>
              <a:rPr lang="ru-RU" altLang="ru-RU" sz="2000" dirty="0">
                <a:solidFill>
                  <a:srgbClr val="37474F"/>
                </a:solidFill>
                <a:latin typeface="IBM Plex Sans" panose="020B0503050203000203" pitchFamily="34" charset="0"/>
              </a:rPr>
              <a:t> </a:t>
            </a:r>
            <a:r>
              <a:rPr lang="pl-PL" altLang="ru-RU" sz="2000" dirty="0">
                <a:solidFill>
                  <a:srgbClr val="9C27B0"/>
                </a:solidFill>
                <a:latin typeface="IBM Plex Sans" panose="020B0503050203000203" pitchFamily="34" charset="0"/>
              </a:rPr>
              <a:t>DataSource</a:t>
            </a:r>
            <a:r>
              <a:rPr lang="pl-PL" altLang="ru-RU" sz="2000" dirty="0">
                <a:solidFill>
                  <a:srgbClr val="37474F"/>
                </a:solidFill>
                <a:latin typeface="IBM Plex Sans" panose="020B0503050203000203" pitchFamily="34" charset="0"/>
              </a:rPr>
              <a:t> getDataSource</a:t>
            </a:r>
            <a:r>
              <a:rPr lang="pl-PL" altLang="ru-RU" sz="2000" dirty="0">
                <a:solidFill>
                  <a:srgbClr val="3F51B5"/>
                </a:solidFill>
                <a:latin typeface="IBM Plex Sans" panose="020B0503050203000203" pitchFamily="34" charset="0"/>
              </a:rPr>
              <a:t>() {</a:t>
            </a:r>
          </a:p>
          <a:p>
            <a:pPr eaLnBrk="0" fontAlgn="base" hangingPunct="0">
              <a:lnSpc>
                <a:spcPct val="150000"/>
              </a:lnSpc>
              <a:spcBef>
                <a:spcPct val="0"/>
              </a:spcBef>
              <a:spcAft>
                <a:spcPct val="0"/>
              </a:spcAft>
              <a:buClrTx/>
            </a:pPr>
            <a:r>
              <a:rPr lang="pl-PL" altLang="ru-RU" sz="2000" dirty="0">
                <a:solidFill>
                  <a:srgbClr val="3F51B5"/>
                </a:solidFill>
                <a:latin typeface="IBM Plex Sans" panose="020B0503050203000203" pitchFamily="34" charset="0"/>
              </a:rPr>
              <a:t>     var </a:t>
            </a:r>
            <a:r>
              <a:rPr lang="pl-PL" altLang="ru-RU" sz="2000" dirty="0">
                <a:solidFill>
                  <a:srgbClr val="37474F"/>
                </a:solidFill>
                <a:latin typeface="IBM Plex Sans" panose="020B0503050203000203" pitchFamily="34" charset="0"/>
              </a:rPr>
              <a:t>tenantId</a:t>
            </a:r>
            <a:r>
              <a:rPr lang="pl-PL" altLang="ru-RU" sz="2000" dirty="0">
                <a:solidFill>
                  <a:srgbClr val="3F51B5"/>
                </a:solidFill>
                <a:latin typeface="IBM Plex Sans" panose="020B0503050203000203" pitchFamily="34" charset="0"/>
              </a:rPr>
              <a:t> = </a:t>
            </a:r>
            <a:r>
              <a:rPr lang="pl-PL" altLang="ru-RU" sz="2000" dirty="0">
                <a:solidFill>
                  <a:srgbClr val="9C27B0"/>
                </a:solidFill>
                <a:latin typeface="IBM Plex Sans" panose="020B0503050203000203" pitchFamily="34" charset="0"/>
              </a:rPr>
              <a:t>TenantThreadLocal</a:t>
            </a:r>
            <a:r>
              <a:rPr lang="pl-PL" altLang="ru-RU" sz="2000" dirty="0">
                <a:solidFill>
                  <a:srgbClr val="3F51B5"/>
                </a:solidFill>
                <a:latin typeface="IBM Plex Sans" panose="020B0503050203000203" pitchFamily="34" charset="0"/>
              </a:rPr>
              <a:t>.get();</a:t>
            </a:r>
          </a:p>
          <a:p>
            <a:pPr eaLnBrk="0" fontAlgn="base" hangingPunct="0">
              <a:lnSpc>
                <a:spcPct val="150000"/>
              </a:lnSpc>
              <a:spcBef>
                <a:spcPct val="0"/>
              </a:spcBef>
              <a:spcAft>
                <a:spcPct val="0"/>
              </a:spcAft>
              <a:buClrTx/>
            </a:pPr>
            <a:r>
              <a:rPr lang="pl-PL" altLang="ru-RU" sz="2000" dirty="0">
                <a:solidFill>
                  <a:srgbClr val="3F51B5"/>
                </a:solidFill>
                <a:latin typeface="IBM Plex Sans" panose="020B0503050203000203" pitchFamily="34" charset="0"/>
              </a:rPr>
              <a:t>     var </a:t>
            </a:r>
            <a:r>
              <a:rPr lang="pl-PL" altLang="ru-RU" sz="2000" dirty="0">
                <a:solidFill>
                  <a:srgbClr val="37474F"/>
                </a:solidFill>
                <a:latin typeface="IBM Plex Sans" panose="020B0503050203000203" pitchFamily="34" charset="0"/>
              </a:rPr>
              <a:t>cfg</a:t>
            </a:r>
            <a:r>
              <a:rPr lang="pl-PL" altLang="ru-RU" sz="2000" dirty="0">
                <a:solidFill>
                  <a:srgbClr val="3F51B5"/>
                </a:solidFill>
                <a:latin typeface="IBM Plex Sans" panose="020B0503050203000203" pitchFamily="34" charset="0"/>
              </a:rPr>
              <a:t> = config.get(tenantId);</a:t>
            </a:r>
          </a:p>
          <a:p>
            <a:pPr eaLnBrk="0" fontAlgn="base" hangingPunct="0">
              <a:lnSpc>
                <a:spcPct val="150000"/>
              </a:lnSpc>
              <a:spcBef>
                <a:spcPct val="0"/>
              </a:spcBef>
              <a:spcAft>
                <a:spcPct val="0"/>
              </a:spcAft>
              <a:buClrTx/>
            </a:pPr>
            <a:r>
              <a:rPr lang="pl-PL" altLang="ru-RU" sz="2000" dirty="0">
                <a:solidFill>
                  <a:srgbClr val="3F51B5"/>
                </a:solidFill>
                <a:latin typeface="IBM Plex Sans" panose="020B0503050203000203" pitchFamily="34" charset="0"/>
              </a:rPr>
              <a:t>     return new </a:t>
            </a:r>
            <a:r>
              <a:rPr lang="pl-PL" altLang="ru-RU" sz="2000" dirty="0">
                <a:solidFill>
                  <a:srgbClr val="9C27B0"/>
                </a:solidFill>
                <a:latin typeface="IBM Plex Sans" panose="020B0503050203000203" pitchFamily="34" charset="0"/>
              </a:rPr>
              <a:t>DataSource</a:t>
            </a:r>
            <a:r>
              <a:rPr lang="pl-PL" altLang="ru-RU" sz="2000" dirty="0">
                <a:solidFill>
                  <a:srgbClr val="3F51B5"/>
                </a:solidFill>
                <a:latin typeface="IBM Plex Sans" panose="020B0503050203000203" pitchFamily="34" charset="0"/>
              </a:rPr>
              <a:t>(cfg...);</a:t>
            </a:r>
          </a:p>
          <a:p>
            <a:pPr eaLnBrk="0" fontAlgn="base" hangingPunct="0">
              <a:lnSpc>
                <a:spcPct val="150000"/>
              </a:lnSpc>
              <a:spcBef>
                <a:spcPct val="0"/>
              </a:spcBef>
              <a:spcAft>
                <a:spcPct val="0"/>
              </a:spcAft>
              <a:buClrTx/>
            </a:pPr>
            <a:r>
              <a:rPr lang="pl-PL" altLang="ru-RU" sz="2000" dirty="0">
                <a:solidFill>
                  <a:srgbClr val="3F51B5"/>
                </a:solidFill>
                <a:latin typeface="IBM Plex Sans" panose="020B0503050203000203" pitchFamily="34" charset="0"/>
              </a:rPr>
              <a:t>  }</a:t>
            </a:r>
          </a:p>
          <a:p>
            <a:pPr eaLnBrk="0" fontAlgn="base" hangingPunct="0">
              <a:lnSpc>
                <a:spcPct val="150000"/>
              </a:lnSpc>
              <a:spcBef>
                <a:spcPct val="0"/>
              </a:spcBef>
              <a:spcAft>
                <a:spcPct val="0"/>
              </a:spcAft>
              <a:buClrTx/>
            </a:pPr>
            <a:r>
              <a:rPr lang="pl-PL" altLang="ru-RU" sz="2000" dirty="0">
                <a:solidFill>
                  <a:srgbClr val="3F51B5"/>
                </a:solidFill>
                <a:latin typeface="IBM Plex Sans" panose="020B0503050203000203" pitchFamily="34" charset="0"/>
              </a:rPr>
              <a:t>}</a:t>
            </a:r>
            <a:endParaRPr lang="pl-PL" altLang="ru-RU" sz="2400" dirty="0">
              <a:solidFill>
                <a:srgbClr val="37474F"/>
              </a:solidFill>
              <a:latin typeface="IBM Plex Sans" panose="020B0503050203000203" pitchFamily="34" charset="0"/>
            </a:endParaRPr>
          </a:p>
        </p:txBody>
      </p:sp>
      <p:sp>
        <p:nvSpPr>
          <p:cNvPr id="5" name="Title 1">
            <a:extLst>
              <a:ext uri="{FF2B5EF4-FFF2-40B4-BE49-F238E27FC236}">
                <a16:creationId xmlns:a16="http://schemas.microsoft.com/office/drawing/2014/main" id="{D8AD8C79-C8A7-F997-6FA9-1F3F962D915F}"/>
              </a:ext>
            </a:extLst>
          </p:cNvPr>
          <p:cNvSpPr txBox="1">
            <a:spLocks/>
          </p:cNvSpPr>
          <p:nvPr/>
        </p:nvSpPr>
        <p:spPr>
          <a:xfrm>
            <a:off x="481954" y="763319"/>
            <a:ext cx="6390450" cy="572700"/>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pl-PL" sz="2000">
                <a:solidFill>
                  <a:schemeClr val="tx1"/>
                </a:solidFill>
                <a:latin typeface="IBM Plex Serif Light"/>
                <a:ea typeface="IBM Plex Serif Light"/>
                <a:cs typeface="IBM Plex Serif Light"/>
                <a:sym typeface="IBM Plex Serif Light"/>
              </a:rPr>
              <a:t>Example: Database multitenancy</a:t>
            </a:r>
            <a:endParaRPr lang="pl-PL" sz="2000" dirty="0">
              <a:solidFill>
                <a:schemeClr val="tx1"/>
              </a:solidFill>
              <a:latin typeface="IBM Plex Serif Light"/>
              <a:ea typeface="IBM Plex Serif Light"/>
              <a:cs typeface="IBM Plex Serif Light"/>
              <a:sym typeface="IBM Plex Serif Light"/>
            </a:endParaRPr>
          </a:p>
        </p:txBody>
      </p:sp>
      <p:sp>
        <p:nvSpPr>
          <p:cNvPr id="6" name="object 3">
            <a:extLst>
              <a:ext uri="{FF2B5EF4-FFF2-40B4-BE49-F238E27FC236}">
                <a16:creationId xmlns:a16="http://schemas.microsoft.com/office/drawing/2014/main" id="{B33812C3-A83E-85C7-D75F-A2670BC590A4}"/>
              </a:ext>
            </a:extLst>
          </p:cNvPr>
          <p:cNvSpPr txBox="1"/>
          <p:nvPr/>
        </p:nvSpPr>
        <p:spPr>
          <a:xfrm>
            <a:off x="556006" y="515620"/>
            <a:ext cx="1196975" cy="121828"/>
          </a:xfrm>
          <a:prstGeom prst="rect">
            <a:avLst/>
          </a:prstGeom>
        </p:spPr>
        <p:txBody>
          <a:bodyPr vert="horz" wrap="square" lIns="0" tIns="6350" rIns="0" bIns="0" rtlCol="0">
            <a:spAutoFit/>
          </a:bodyPr>
          <a:lstStyle/>
          <a:p>
            <a:pPr marL="6350">
              <a:spcBef>
                <a:spcPts val="50"/>
              </a:spcBef>
            </a:pPr>
            <a:r>
              <a:rPr sz="750" b="1" spc="-8" dirty="0">
                <a:solidFill>
                  <a:srgbClr val="EB3D26"/>
                </a:solidFill>
                <a:latin typeface="IBM Plex Sans Light" panose="020B0403050203000203" pitchFamily="34" charset="0"/>
                <a:cs typeface="IBMPlexSans-Medium"/>
              </a:rPr>
              <a:t>iTechArt</a:t>
            </a:r>
            <a:r>
              <a:rPr sz="750" b="1" spc="-13" dirty="0">
                <a:solidFill>
                  <a:srgbClr val="EB3D26"/>
                </a:solidFill>
                <a:latin typeface="IBM Plex Sans Light" panose="020B0403050203000203" pitchFamily="34" charset="0"/>
                <a:cs typeface="IBMPlexSans-Medium"/>
              </a:rPr>
              <a:t> </a:t>
            </a:r>
            <a:r>
              <a:rPr sz="750" b="1" spc="-5" dirty="0">
                <a:solidFill>
                  <a:srgbClr val="EB3D26"/>
                </a:solidFill>
                <a:latin typeface="IBM Plex Sans Light" panose="020B0403050203000203" pitchFamily="34" charset="0"/>
                <a:cs typeface="IBMPlexSans-Medium"/>
              </a:rPr>
              <a:t>Poland</a:t>
            </a:r>
            <a:endParaRPr sz="750" b="1" dirty="0">
              <a:latin typeface="IBM Plex Sans Light" panose="020B0403050203000203" pitchFamily="34" charset="0"/>
              <a:cs typeface="IBMPlexSans-Medium"/>
            </a:endParaRPr>
          </a:p>
        </p:txBody>
      </p:sp>
    </p:spTree>
    <p:extLst>
      <p:ext uri="{BB962C8B-B14F-4D97-AF65-F5344CB8AC3E}">
        <p14:creationId xmlns:p14="http://schemas.microsoft.com/office/powerpoint/2010/main" val="401826988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F2F4F4"/>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B4F4D61-E498-4960-A6B9-2A688A072640}"/>
              </a:ext>
            </a:extLst>
          </p:cNvPr>
          <p:cNvSpPr>
            <a:spLocks noChangeArrowheads="1"/>
          </p:cNvSpPr>
          <p:nvPr/>
        </p:nvSpPr>
        <p:spPr bwMode="auto">
          <a:xfrm>
            <a:off x="1376776" y="2379077"/>
            <a:ext cx="65" cy="9096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eaLnBrk="0" fontAlgn="base" hangingPunct="0">
              <a:lnSpc>
                <a:spcPct val="150000"/>
              </a:lnSpc>
              <a:spcBef>
                <a:spcPct val="0"/>
              </a:spcBef>
              <a:spcAft>
                <a:spcPct val="0"/>
              </a:spcAft>
              <a:buClrTx/>
            </a:pPr>
            <a:endParaRPr lang="pl-PL" altLang="ru-RU" sz="2100" dirty="0">
              <a:solidFill>
                <a:srgbClr val="3F51B5"/>
              </a:solidFill>
              <a:latin typeface="Roboto Mono"/>
            </a:endParaRPr>
          </a:p>
          <a:p>
            <a:pPr eaLnBrk="0" fontAlgn="base" hangingPunct="0">
              <a:lnSpc>
                <a:spcPct val="150000"/>
              </a:lnSpc>
              <a:spcBef>
                <a:spcPct val="0"/>
              </a:spcBef>
              <a:spcAft>
                <a:spcPct val="0"/>
              </a:spcAft>
              <a:buClrTx/>
            </a:pPr>
            <a:endParaRPr lang="pl-PL" altLang="ru-RU" sz="2100" dirty="0">
              <a:solidFill>
                <a:srgbClr val="37474F"/>
              </a:solidFill>
              <a:latin typeface="Roboto Mono"/>
            </a:endParaRPr>
          </a:p>
        </p:txBody>
      </p:sp>
      <p:sp>
        <p:nvSpPr>
          <p:cNvPr id="5" name="Title 1">
            <a:extLst>
              <a:ext uri="{FF2B5EF4-FFF2-40B4-BE49-F238E27FC236}">
                <a16:creationId xmlns:a16="http://schemas.microsoft.com/office/drawing/2014/main" id="{28DD5BCB-44AD-8E46-D0C9-3DBD047A669C}"/>
              </a:ext>
            </a:extLst>
          </p:cNvPr>
          <p:cNvSpPr>
            <a:spLocks noGrp="1"/>
          </p:cNvSpPr>
          <p:nvPr>
            <p:ph type="title"/>
          </p:nvPr>
        </p:nvSpPr>
        <p:spPr>
          <a:xfrm>
            <a:off x="2525093" y="1804846"/>
            <a:ext cx="5263072" cy="429525"/>
          </a:xfrm>
        </p:spPr>
        <p:txBody>
          <a:bodyPr>
            <a:noAutofit/>
          </a:bodyPr>
          <a:lstStyle/>
          <a:p>
            <a:r>
              <a:rPr lang="pl-PL" sz="3600" b="1" dirty="0">
                <a:solidFill>
                  <a:srgbClr val="EB3D26"/>
                </a:solidFill>
                <a:latin typeface="IBM Plex Serif Light"/>
                <a:ea typeface="IBM Plex Serif Light"/>
                <a:cs typeface="IBM Plex Serif Light"/>
                <a:sym typeface="IBM Plex Serif Light"/>
              </a:rPr>
              <a:t>How to plug in?</a:t>
            </a:r>
            <a:endParaRPr lang="ru-RU" sz="3600" b="1" dirty="0"/>
          </a:p>
        </p:txBody>
      </p:sp>
      <p:sp>
        <p:nvSpPr>
          <p:cNvPr id="6" name="object 11">
            <a:extLst>
              <a:ext uri="{FF2B5EF4-FFF2-40B4-BE49-F238E27FC236}">
                <a16:creationId xmlns:a16="http://schemas.microsoft.com/office/drawing/2014/main" id="{22B8AAEF-0245-8F1B-4B0F-3A7E366A261C}"/>
              </a:ext>
            </a:extLst>
          </p:cNvPr>
          <p:cNvSpPr/>
          <p:nvPr/>
        </p:nvSpPr>
        <p:spPr>
          <a:xfrm flipV="1">
            <a:off x="2445014" y="2526031"/>
            <a:ext cx="3593116" cy="45719"/>
          </a:xfrm>
          <a:custGeom>
            <a:avLst/>
            <a:gdLst/>
            <a:ahLst/>
            <a:cxnLst/>
            <a:rect l="l" t="t" r="r" b="b"/>
            <a:pathLst>
              <a:path w="3486784">
                <a:moveTo>
                  <a:pt x="0" y="0"/>
                </a:moveTo>
                <a:lnTo>
                  <a:pt x="3486645" y="0"/>
                </a:lnTo>
              </a:path>
            </a:pathLst>
          </a:custGeom>
          <a:ln w="28575">
            <a:solidFill>
              <a:schemeClr val="accent2"/>
            </a:solidFill>
          </a:ln>
        </p:spPr>
        <p:txBody>
          <a:bodyPr wrap="square" lIns="0" tIns="0" rIns="0" bIns="0" rtlCol="0"/>
          <a:lstStyle/>
          <a:p>
            <a:endParaRPr/>
          </a:p>
        </p:txBody>
      </p:sp>
    </p:spTree>
    <p:extLst>
      <p:ext uri="{BB962C8B-B14F-4D97-AF65-F5344CB8AC3E}">
        <p14:creationId xmlns:p14="http://schemas.microsoft.com/office/powerpoint/2010/main" val="404547094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F2F4F4"/>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B4F4D61-E498-4960-A6B9-2A688A072640}"/>
              </a:ext>
            </a:extLst>
          </p:cNvPr>
          <p:cNvSpPr>
            <a:spLocks noChangeArrowheads="1"/>
          </p:cNvSpPr>
          <p:nvPr/>
        </p:nvSpPr>
        <p:spPr bwMode="auto">
          <a:xfrm>
            <a:off x="1520323" y="855510"/>
            <a:ext cx="5432577" cy="42711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eaLnBrk="0" fontAlgn="base" hangingPunct="0">
              <a:lnSpc>
                <a:spcPct val="150000"/>
              </a:lnSpc>
              <a:spcBef>
                <a:spcPct val="0"/>
              </a:spcBef>
              <a:spcAft>
                <a:spcPct val="0"/>
              </a:spcAft>
              <a:buClrTx/>
            </a:pPr>
            <a:endParaRPr lang="pl-PL" altLang="ru-RU" sz="2400" dirty="0">
              <a:solidFill>
                <a:srgbClr val="3F51B5"/>
              </a:solidFill>
              <a:latin typeface="Roboto Mono"/>
            </a:endParaRPr>
          </a:p>
          <a:p>
            <a:pPr eaLnBrk="0" fontAlgn="base" hangingPunct="0">
              <a:lnSpc>
                <a:spcPct val="150000"/>
              </a:lnSpc>
              <a:spcBef>
                <a:spcPct val="0"/>
              </a:spcBef>
              <a:spcAft>
                <a:spcPct val="0"/>
              </a:spcAft>
              <a:buClrTx/>
            </a:pPr>
            <a:r>
              <a:rPr lang="ru-RU" altLang="ru-RU" sz="2000" dirty="0">
                <a:solidFill>
                  <a:srgbClr val="37474F"/>
                </a:solidFill>
                <a:latin typeface="IBM Plex Sans" panose="020B0503050203000203" pitchFamily="34" charset="0"/>
              </a:rPr>
              <a:t>@</a:t>
            </a:r>
            <a:r>
              <a:rPr lang="pl-PL" altLang="ru-RU" sz="2000" dirty="0">
                <a:solidFill>
                  <a:srgbClr val="37474F"/>
                </a:solidFill>
                <a:latin typeface="IBM Plex Sans" panose="020B0503050203000203" pitchFamily="34" charset="0"/>
              </a:rPr>
              <a:t>Configuration</a:t>
            </a:r>
          </a:p>
          <a:p>
            <a:pPr eaLnBrk="0" fontAlgn="base" hangingPunct="0">
              <a:lnSpc>
                <a:spcPct val="150000"/>
              </a:lnSpc>
              <a:spcBef>
                <a:spcPct val="0"/>
              </a:spcBef>
              <a:spcAft>
                <a:spcPct val="0"/>
              </a:spcAft>
              <a:buClrTx/>
            </a:pPr>
            <a:r>
              <a:rPr lang="ru-RU" altLang="ru-RU" sz="2000" dirty="0" err="1">
                <a:solidFill>
                  <a:srgbClr val="3F51B5"/>
                </a:solidFill>
                <a:latin typeface="IBM Plex Sans" panose="020B0503050203000203" pitchFamily="34" charset="0"/>
              </a:rPr>
              <a:t>class</a:t>
            </a:r>
            <a:r>
              <a:rPr lang="ru-RU" altLang="ru-RU" sz="2000" dirty="0">
                <a:solidFill>
                  <a:srgbClr val="37474F"/>
                </a:solidFill>
                <a:latin typeface="IBM Plex Sans" panose="020B0503050203000203" pitchFamily="34" charset="0"/>
              </a:rPr>
              <a:t> </a:t>
            </a:r>
            <a:r>
              <a:rPr lang="pl-PL" altLang="ru-RU" sz="2000" dirty="0">
                <a:solidFill>
                  <a:srgbClr val="9C27B0"/>
                </a:solidFill>
                <a:latin typeface="IBM Plex Sans" panose="020B0503050203000203" pitchFamily="34" charset="0"/>
              </a:rPr>
              <a:t>DBConf</a:t>
            </a:r>
            <a:r>
              <a:rPr lang="ru-RU" altLang="ru-RU" sz="2000" dirty="0">
                <a:solidFill>
                  <a:srgbClr val="37474F"/>
                </a:solidFill>
                <a:latin typeface="IBM Plex Sans" panose="020B0503050203000203" pitchFamily="34" charset="0"/>
              </a:rPr>
              <a:t> { </a:t>
            </a:r>
            <a:endParaRPr lang="pl-PL" altLang="ru-RU" sz="2000" dirty="0">
              <a:solidFill>
                <a:srgbClr val="37474F"/>
              </a:solidFill>
              <a:latin typeface="IBM Plex Sans" panose="020B0503050203000203" pitchFamily="34" charset="0"/>
            </a:endParaRPr>
          </a:p>
          <a:p>
            <a:pPr eaLnBrk="0" fontAlgn="base" hangingPunct="0">
              <a:lnSpc>
                <a:spcPct val="150000"/>
              </a:lnSpc>
              <a:spcBef>
                <a:spcPct val="0"/>
              </a:spcBef>
              <a:spcAft>
                <a:spcPct val="0"/>
              </a:spcAft>
              <a:buClrTx/>
            </a:pPr>
            <a:r>
              <a:rPr lang="pl-PL" altLang="ru-RU" sz="2000" dirty="0">
                <a:solidFill>
                  <a:srgbClr val="37474F"/>
                </a:solidFill>
                <a:latin typeface="IBM Plex Sans" panose="020B0503050203000203" pitchFamily="34" charset="0"/>
              </a:rPr>
              <a:t>  @Autowired</a:t>
            </a:r>
          </a:p>
          <a:p>
            <a:pPr eaLnBrk="0" fontAlgn="base" hangingPunct="0">
              <a:lnSpc>
                <a:spcPct val="150000"/>
              </a:lnSpc>
              <a:spcBef>
                <a:spcPct val="0"/>
              </a:spcBef>
              <a:spcAft>
                <a:spcPct val="0"/>
              </a:spcAft>
              <a:buClrTx/>
            </a:pPr>
            <a:r>
              <a:rPr lang="pl-PL" altLang="ru-RU" sz="2000" dirty="0">
                <a:solidFill>
                  <a:srgbClr val="9C27B0"/>
                </a:solidFill>
                <a:latin typeface="IBM Plex Sans" panose="020B0503050203000203" pitchFamily="34" charset="0"/>
              </a:rPr>
              <a:t>  ThreadLocalSelector</a:t>
            </a:r>
            <a:r>
              <a:rPr lang="pl-PL" altLang="ru-RU" sz="2000" dirty="0">
                <a:solidFill>
                  <a:srgbClr val="37474F"/>
                </a:solidFill>
                <a:latin typeface="IBM Plex Sans" panose="020B0503050203000203" pitchFamily="34" charset="0"/>
              </a:rPr>
              <a:t> threadSelector;</a:t>
            </a:r>
          </a:p>
          <a:p>
            <a:pPr eaLnBrk="0" fontAlgn="base" hangingPunct="0">
              <a:lnSpc>
                <a:spcPct val="150000"/>
              </a:lnSpc>
              <a:spcBef>
                <a:spcPct val="0"/>
              </a:spcBef>
              <a:spcAft>
                <a:spcPct val="0"/>
              </a:spcAft>
              <a:buClrTx/>
            </a:pPr>
            <a:r>
              <a:rPr lang="pl-PL" altLang="ru-RU" sz="2000" dirty="0">
                <a:solidFill>
                  <a:srgbClr val="3F51B5"/>
                </a:solidFill>
                <a:latin typeface="IBM Plex Sans" panose="020B0503050203000203" pitchFamily="34" charset="0"/>
              </a:rPr>
              <a:t>  @Bean </a:t>
            </a:r>
            <a:r>
              <a:rPr lang="pl-PL" altLang="ru-RU" sz="2000" dirty="0">
                <a:solidFill>
                  <a:srgbClr val="9C27B0"/>
                </a:solidFill>
                <a:latin typeface="IBM Plex Sans" panose="020B0503050203000203" pitchFamily="34" charset="0"/>
              </a:rPr>
              <a:t>DataSource</a:t>
            </a:r>
            <a:r>
              <a:rPr lang="pl-PL" altLang="ru-RU" sz="2000" dirty="0">
                <a:solidFill>
                  <a:srgbClr val="37474F"/>
                </a:solidFill>
                <a:latin typeface="IBM Plex Sans" panose="020B0503050203000203" pitchFamily="34" charset="0"/>
              </a:rPr>
              <a:t> tenantDataSource</a:t>
            </a:r>
            <a:r>
              <a:rPr lang="pl-PL" altLang="ru-RU" sz="2000" dirty="0">
                <a:solidFill>
                  <a:srgbClr val="3F51B5"/>
                </a:solidFill>
                <a:latin typeface="IBM Plex Sans" panose="020B0503050203000203" pitchFamily="34" charset="0"/>
              </a:rPr>
              <a:t>() {</a:t>
            </a:r>
          </a:p>
          <a:p>
            <a:pPr eaLnBrk="0" fontAlgn="base" hangingPunct="0">
              <a:lnSpc>
                <a:spcPct val="150000"/>
              </a:lnSpc>
              <a:spcBef>
                <a:spcPct val="0"/>
              </a:spcBef>
              <a:spcAft>
                <a:spcPct val="0"/>
              </a:spcAft>
              <a:buClrTx/>
            </a:pPr>
            <a:r>
              <a:rPr lang="pl-PL" altLang="ru-RU" sz="2000" dirty="0">
                <a:solidFill>
                  <a:srgbClr val="3F51B5"/>
                </a:solidFill>
                <a:latin typeface="IBM Plex Sans" panose="020B0503050203000203" pitchFamily="34" charset="0"/>
              </a:rPr>
              <a:t>	return </a:t>
            </a:r>
            <a:r>
              <a:rPr lang="pl-PL" altLang="ru-RU" sz="2000" dirty="0">
                <a:solidFill>
                  <a:srgbClr val="37474F"/>
                </a:solidFill>
                <a:latin typeface="IBM Plex Sans" panose="020B0503050203000203" pitchFamily="34" charset="0"/>
              </a:rPr>
              <a:t>threadSelector</a:t>
            </a:r>
            <a:r>
              <a:rPr lang="pl-PL" altLang="ru-RU" sz="2000" dirty="0">
                <a:solidFill>
                  <a:srgbClr val="3F51B5"/>
                </a:solidFill>
                <a:latin typeface="IBM Plex Sans" panose="020B0503050203000203" pitchFamily="34" charset="0"/>
              </a:rPr>
              <a:t>.</a:t>
            </a:r>
            <a:r>
              <a:rPr lang="pl-PL" altLang="ru-RU" sz="2000" dirty="0">
                <a:solidFill>
                  <a:srgbClr val="37474F"/>
                </a:solidFill>
                <a:latin typeface="IBM Plex Sans" panose="020B0503050203000203" pitchFamily="34" charset="0"/>
              </a:rPr>
              <a:t>getDataSource</a:t>
            </a:r>
            <a:r>
              <a:rPr lang="pl-PL" altLang="ru-RU" sz="2000" dirty="0">
                <a:solidFill>
                  <a:srgbClr val="3F51B5"/>
                </a:solidFill>
                <a:latin typeface="IBM Plex Sans" panose="020B0503050203000203" pitchFamily="34" charset="0"/>
              </a:rPr>
              <a:t>();</a:t>
            </a:r>
          </a:p>
          <a:p>
            <a:pPr eaLnBrk="0" fontAlgn="base" hangingPunct="0">
              <a:lnSpc>
                <a:spcPct val="150000"/>
              </a:lnSpc>
              <a:spcBef>
                <a:spcPct val="0"/>
              </a:spcBef>
              <a:spcAft>
                <a:spcPct val="0"/>
              </a:spcAft>
              <a:buClrTx/>
            </a:pPr>
            <a:r>
              <a:rPr lang="pl-PL" altLang="ru-RU" sz="2000" dirty="0">
                <a:solidFill>
                  <a:srgbClr val="3F51B5"/>
                </a:solidFill>
                <a:latin typeface="IBM Plex Sans" panose="020B0503050203000203" pitchFamily="34" charset="0"/>
              </a:rPr>
              <a:t>  }</a:t>
            </a:r>
          </a:p>
          <a:p>
            <a:pPr eaLnBrk="0" fontAlgn="base" hangingPunct="0">
              <a:lnSpc>
                <a:spcPct val="150000"/>
              </a:lnSpc>
              <a:spcBef>
                <a:spcPct val="0"/>
              </a:spcBef>
              <a:spcAft>
                <a:spcPct val="0"/>
              </a:spcAft>
              <a:buClrTx/>
            </a:pPr>
            <a:endParaRPr lang="pl-PL" altLang="ru-RU" sz="2400" dirty="0">
              <a:solidFill>
                <a:srgbClr val="37474F"/>
              </a:solidFill>
              <a:latin typeface="Roboto Mono"/>
            </a:endParaRPr>
          </a:p>
        </p:txBody>
      </p:sp>
      <p:sp>
        <p:nvSpPr>
          <p:cNvPr id="5" name="Title 1">
            <a:extLst>
              <a:ext uri="{FF2B5EF4-FFF2-40B4-BE49-F238E27FC236}">
                <a16:creationId xmlns:a16="http://schemas.microsoft.com/office/drawing/2014/main" id="{37FBB29E-D321-2214-C11D-15081D2CE928}"/>
              </a:ext>
            </a:extLst>
          </p:cNvPr>
          <p:cNvSpPr txBox="1">
            <a:spLocks/>
          </p:cNvSpPr>
          <p:nvPr/>
        </p:nvSpPr>
        <p:spPr>
          <a:xfrm>
            <a:off x="481954" y="763319"/>
            <a:ext cx="6390450" cy="572700"/>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pl-PL" sz="2000" dirty="0">
                <a:solidFill>
                  <a:schemeClr val="tx1"/>
                </a:solidFill>
                <a:latin typeface="IBM Plex Serif Light"/>
                <a:ea typeface="IBM Plex Serif Light"/>
                <a:cs typeface="IBM Plex Serif Light"/>
                <a:sym typeface="IBM Plex Serif Light"/>
              </a:rPr>
              <a:t>How to plug in?</a:t>
            </a:r>
          </a:p>
        </p:txBody>
      </p:sp>
      <p:sp>
        <p:nvSpPr>
          <p:cNvPr id="6" name="object 3">
            <a:extLst>
              <a:ext uri="{FF2B5EF4-FFF2-40B4-BE49-F238E27FC236}">
                <a16:creationId xmlns:a16="http://schemas.microsoft.com/office/drawing/2014/main" id="{26CF71EB-6108-BA58-353D-2592D8B60246}"/>
              </a:ext>
            </a:extLst>
          </p:cNvPr>
          <p:cNvSpPr txBox="1"/>
          <p:nvPr/>
        </p:nvSpPr>
        <p:spPr>
          <a:xfrm>
            <a:off x="556006" y="515620"/>
            <a:ext cx="1196975" cy="121828"/>
          </a:xfrm>
          <a:prstGeom prst="rect">
            <a:avLst/>
          </a:prstGeom>
        </p:spPr>
        <p:txBody>
          <a:bodyPr vert="horz" wrap="square" lIns="0" tIns="6350" rIns="0" bIns="0" rtlCol="0">
            <a:spAutoFit/>
          </a:bodyPr>
          <a:lstStyle/>
          <a:p>
            <a:pPr marL="6350">
              <a:spcBef>
                <a:spcPts val="50"/>
              </a:spcBef>
            </a:pPr>
            <a:r>
              <a:rPr sz="750" b="1" spc="-8" dirty="0">
                <a:solidFill>
                  <a:srgbClr val="EB3D26"/>
                </a:solidFill>
                <a:latin typeface="IBM Plex Sans Light" panose="020B0403050203000203" pitchFamily="34" charset="0"/>
                <a:cs typeface="IBMPlexSans-Medium"/>
              </a:rPr>
              <a:t>iTechArt</a:t>
            </a:r>
            <a:r>
              <a:rPr sz="750" b="1" spc="-13" dirty="0">
                <a:solidFill>
                  <a:srgbClr val="EB3D26"/>
                </a:solidFill>
                <a:latin typeface="IBM Plex Sans Light" panose="020B0403050203000203" pitchFamily="34" charset="0"/>
                <a:cs typeface="IBMPlexSans-Medium"/>
              </a:rPr>
              <a:t> </a:t>
            </a:r>
            <a:r>
              <a:rPr sz="750" b="1" spc="-5" dirty="0">
                <a:solidFill>
                  <a:srgbClr val="EB3D26"/>
                </a:solidFill>
                <a:latin typeface="IBM Plex Sans Light" panose="020B0403050203000203" pitchFamily="34" charset="0"/>
                <a:cs typeface="IBMPlexSans-Medium"/>
              </a:rPr>
              <a:t>Poland</a:t>
            </a:r>
            <a:endParaRPr sz="750" b="1" dirty="0">
              <a:latin typeface="IBM Plex Sans Light" panose="020B0403050203000203" pitchFamily="34" charset="0"/>
              <a:cs typeface="IBMPlexSans-Medium"/>
            </a:endParaRPr>
          </a:p>
        </p:txBody>
      </p:sp>
    </p:spTree>
    <p:extLst>
      <p:ext uri="{BB962C8B-B14F-4D97-AF65-F5344CB8AC3E}">
        <p14:creationId xmlns:p14="http://schemas.microsoft.com/office/powerpoint/2010/main" val="46349481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F2F4F4"/>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B4F4D61-E498-4960-A6B9-2A688A072640}"/>
              </a:ext>
            </a:extLst>
          </p:cNvPr>
          <p:cNvSpPr>
            <a:spLocks noChangeArrowheads="1"/>
          </p:cNvSpPr>
          <p:nvPr/>
        </p:nvSpPr>
        <p:spPr bwMode="auto">
          <a:xfrm>
            <a:off x="1269468" y="1480679"/>
            <a:ext cx="4347344" cy="2883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342900" indent="-342900" eaLnBrk="0" fontAlgn="base" hangingPunct="0">
              <a:lnSpc>
                <a:spcPct val="200000"/>
              </a:lnSpc>
              <a:spcBef>
                <a:spcPct val="0"/>
              </a:spcBef>
              <a:spcAft>
                <a:spcPct val="0"/>
              </a:spcAft>
              <a:buClr>
                <a:srgbClr val="C00000"/>
              </a:buClr>
              <a:buFont typeface="Wingdings" panose="05000000000000000000" pitchFamily="2" charset="2"/>
              <a:buChar char="§"/>
            </a:pPr>
            <a:r>
              <a:rPr lang="pl-PL" altLang="ru-RU" sz="1600" dirty="0">
                <a:solidFill>
                  <a:srgbClr val="37474F"/>
                </a:solidFill>
                <a:latin typeface="IBM Plex Sans" panose="020B0503050203000203" pitchFamily="34" charset="0"/>
              </a:rPr>
              <a:t>Where is old DataSource bean?</a:t>
            </a:r>
          </a:p>
          <a:p>
            <a:pPr marL="685800" lvl="1" indent="-342900" eaLnBrk="0" fontAlgn="base" hangingPunct="0">
              <a:lnSpc>
                <a:spcPct val="200000"/>
              </a:lnSpc>
              <a:spcBef>
                <a:spcPct val="0"/>
              </a:spcBef>
              <a:spcAft>
                <a:spcPct val="0"/>
              </a:spcAft>
              <a:buClr>
                <a:srgbClr val="C00000"/>
              </a:buClr>
              <a:buFont typeface="Wingdings" panose="05000000000000000000" pitchFamily="2" charset="2"/>
              <a:buChar char="§"/>
            </a:pPr>
            <a:r>
              <a:rPr lang="pl-PL" altLang="ru-RU" sz="1600" dirty="0">
                <a:solidFill>
                  <a:srgbClr val="37474F"/>
                </a:solidFill>
                <a:latin typeface="IBM Plex Sans" panose="020B0503050203000203" pitchFamily="34" charset="0"/>
              </a:rPr>
              <a:t>We know it should exist</a:t>
            </a:r>
          </a:p>
          <a:p>
            <a:pPr marL="685800" lvl="1" indent="-342900" eaLnBrk="0" fontAlgn="base" hangingPunct="0">
              <a:lnSpc>
                <a:spcPct val="200000"/>
              </a:lnSpc>
              <a:spcBef>
                <a:spcPct val="0"/>
              </a:spcBef>
              <a:spcAft>
                <a:spcPct val="0"/>
              </a:spcAft>
              <a:buClr>
                <a:srgbClr val="C00000"/>
              </a:buClr>
              <a:buFont typeface="Wingdings" panose="05000000000000000000" pitchFamily="2" charset="2"/>
              <a:buChar char="§"/>
            </a:pPr>
            <a:r>
              <a:rPr lang="pl-PL" altLang="ru-RU" sz="1600" dirty="0">
                <a:solidFill>
                  <a:srgbClr val="37474F"/>
                </a:solidFill>
                <a:latin typeface="IBM Plex Sans" panose="020B0503050203000203" pitchFamily="34" charset="0"/>
              </a:rPr>
              <a:t>Aren’t there conflicts between 2 beans?</a:t>
            </a:r>
          </a:p>
          <a:p>
            <a:pPr marL="342900" lvl="1" indent="-342900" eaLnBrk="0" fontAlgn="base" hangingPunct="0">
              <a:lnSpc>
                <a:spcPct val="200000"/>
              </a:lnSpc>
              <a:spcBef>
                <a:spcPct val="0"/>
              </a:spcBef>
              <a:spcAft>
                <a:spcPct val="0"/>
              </a:spcAft>
              <a:buClr>
                <a:srgbClr val="C00000"/>
              </a:buClr>
              <a:buFont typeface="Wingdings" panose="05000000000000000000" pitchFamily="2" charset="2"/>
              <a:buChar char="§"/>
            </a:pPr>
            <a:r>
              <a:rPr lang="pl-PL" altLang="ru-RU" sz="1600" dirty="0">
                <a:solidFill>
                  <a:srgbClr val="37474F"/>
                </a:solidFill>
                <a:latin typeface="IBM Plex Sans" panose="020B0503050203000203" pitchFamily="34" charset="0"/>
              </a:rPr>
              <a:t>What DataSource will be used by</a:t>
            </a:r>
          </a:p>
          <a:p>
            <a:pPr marL="685800" lvl="2" indent="-342900" eaLnBrk="0" fontAlgn="base" hangingPunct="0">
              <a:lnSpc>
                <a:spcPct val="200000"/>
              </a:lnSpc>
              <a:spcBef>
                <a:spcPct val="0"/>
              </a:spcBef>
              <a:spcAft>
                <a:spcPct val="0"/>
              </a:spcAft>
              <a:buClr>
                <a:srgbClr val="C00000"/>
              </a:buClr>
              <a:buFont typeface="Wingdings" panose="05000000000000000000" pitchFamily="2" charset="2"/>
              <a:buChar char="§"/>
            </a:pPr>
            <a:r>
              <a:rPr lang="pl-PL" altLang="ru-RU" sz="1600" dirty="0">
                <a:solidFill>
                  <a:srgbClr val="37474F"/>
                </a:solidFill>
                <a:latin typeface="IBM Plex Sans" panose="020B0503050203000203" pitchFamily="34" charset="0"/>
              </a:rPr>
              <a:t>TransactionManager</a:t>
            </a:r>
          </a:p>
          <a:p>
            <a:pPr marL="685800" lvl="2" indent="-342900" eaLnBrk="0" fontAlgn="base" hangingPunct="0">
              <a:lnSpc>
                <a:spcPct val="200000"/>
              </a:lnSpc>
              <a:spcBef>
                <a:spcPct val="0"/>
              </a:spcBef>
              <a:spcAft>
                <a:spcPct val="0"/>
              </a:spcAft>
              <a:buClr>
                <a:srgbClr val="C00000"/>
              </a:buClr>
              <a:buFont typeface="Wingdings" panose="05000000000000000000" pitchFamily="2" charset="2"/>
              <a:buChar char="§"/>
            </a:pPr>
            <a:r>
              <a:rPr lang="pl-PL" altLang="ru-RU" sz="1600" dirty="0">
                <a:solidFill>
                  <a:srgbClr val="37474F"/>
                </a:solidFill>
                <a:latin typeface="IBM Plex Sans" panose="020B0503050203000203" pitchFamily="34" charset="0"/>
              </a:rPr>
              <a:t>EntityManagerFactory</a:t>
            </a:r>
            <a:endParaRPr lang="pl-PL" altLang="ru-RU" sz="1800" dirty="0">
              <a:solidFill>
                <a:srgbClr val="37474F"/>
              </a:solidFill>
              <a:latin typeface="IBM Plex Sans" panose="020B0503050203000203" pitchFamily="34" charset="0"/>
            </a:endParaRPr>
          </a:p>
        </p:txBody>
      </p:sp>
      <p:sp>
        <p:nvSpPr>
          <p:cNvPr id="5" name="Title 1">
            <a:extLst>
              <a:ext uri="{FF2B5EF4-FFF2-40B4-BE49-F238E27FC236}">
                <a16:creationId xmlns:a16="http://schemas.microsoft.com/office/drawing/2014/main" id="{20B7BD83-F5A3-9932-5729-6D0C187CAF56}"/>
              </a:ext>
            </a:extLst>
          </p:cNvPr>
          <p:cNvSpPr txBox="1">
            <a:spLocks/>
          </p:cNvSpPr>
          <p:nvPr/>
        </p:nvSpPr>
        <p:spPr>
          <a:xfrm>
            <a:off x="481954" y="763319"/>
            <a:ext cx="6390450" cy="572700"/>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pl-PL" sz="2000" dirty="0" err="1">
                <a:solidFill>
                  <a:schemeClr val="tx1"/>
                </a:solidFill>
                <a:latin typeface="IBM Plex Serif Light"/>
                <a:ea typeface="IBM Plex Serif Light"/>
                <a:cs typeface="IBM Plex Serif Light"/>
                <a:sym typeface="IBM Plex Serif Light"/>
              </a:rPr>
              <a:t>Why</a:t>
            </a:r>
            <a:r>
              <a:rPr lang="pl-PL" sz="2000" dirty="0">
                <a:solidFill>
                  <a:schemeClr val="tx1"/>
                </a:solidFill>
                <a:latin typeface="IBM Plex Serif Light"/>
                <a:ea typeface="IBM Plex Serif Light"/>
                <a:cs typeface="IBM Plex Serif Light"/>
                <a:sym typeface="IBM Plex Serif Light"/>
              </a:rPr>
              <a:t> </a:t>
            </a:r>
            <a:r>
              <a:rPr lang="pl-PL" sz="2000" dirty="0" err="1">
                <a:solidFill>
                  <a:schemeClr val="tx1"/>
                </a:solidFill>
                <a:latin typeface="IBM Plex Serif Light"/>
                <a:ea typeface="IBM Plex Serif Light"/>
                <a:cs typeface="IBM Plex Serif Light"/>
                <a:sym typeface="IBM Plex Serif Light"/>
              </a:rPr>
              <a:t>does</a:t>
            </a:r>
            <a:r>
              <a:rPr lang="pl-PL" sz="2000" dirty="0">
                <a:solidFill>
                  <a:schemeClr val="tx1"/>
                </a:solidFill>
                <a:latin typeface="IBM Plex Serif Light"/>
                <a:ea typeface="IBM Plex Serif Light"/>
                <a:cs typeface="IBM Plex Serif Light"/>
                <a:sym typeface="IBM Plex Serif Light"/>
              </a:rPr>
              <a:t> </a:t>
            </a:r>
            <a:r>
              <a:rPr lang="pl-PL" sz="2000" dirty="0" err="1">
                <a:solidFill>
                  <a:schemeClr val="tx1"/>
                </a:solidFill>
                <a:latin typeface="IBM Plex Serif Light"/>
                <a:ea typeface="IBM Plex Serif Light"/>
                <a:cs typeface="IBM Plex Serif Light"/>
                <a:sym typeface="IBM Plex Serif Light"/>
              </a:rPr>
              <a:t>it</a:t>
            </a:r>
            <a:r>
              <a:rPr lang="pl-PL" sz="2000" dirty="0">
                <a:solidFill>
                  <a:schemeClr val="tx1"/>
                </a:solidFill>
                <a:latin typeface="IBM Plex Serif Light"/>
                <a:ea typeface="IBM Plex Serif Light"/>
                <a:cs typeface="IBM Plex Serif Light"/>
                <a:sym typeface="IBM Plex Serif Light"/>
              </a:rPr>
              <a:t> </a:t>
            </a:r>
            <a:r>
              <a:rPr lang="pl-PL" sz="2000" dirty="0" err="1">
                <a:solidFill>
                  <a:schemeClr val="tx1"/>
                </a:solidFill>
                <a:latin typeface="IBM Plex Serif Light"/>
                <a:ea typeface="IBM Plex Serif Light"/>
                <a:cs typeface="IBM Plex Serif Light"/>
                <a:sym typeface="IBM Plex Serif Light"/>
              </a:rPr>
              <a:t>work</a:t>
            </a:r>
            <a:r>
              <a:rPr lang="pl-PL" sz="2000" dirty="0">
                <a:solidFill>
                  <a:schemeClr val="tx1"/>
                </a:solidFill>
                <a:latin typeface="IBM Plex Serif Light"/>
                <a:ea typeface="IBM Plex Serif Light"/>
                <a:cs typeface="IBM Plex Serif Light"/>
                <a:sym typeface="IBM Plex Serif Light"/>
              </a:rPr>
              <a:t>?</a:t>
            </a:r>
          </a:p>
        </p:txBody>
      </p:sp>
      <p:sp>
        <p:nvSpPr>
          <p:cNvPr id="6" name="object 3">
            <a:extLst>
              <a:ext uri="{FF2B5EF4-FFF2-40B4-BE49-F238E27FC236}">
                <a16:creationId xmlns:a16="http://schemas.microsoft.com/office/drawing/2014/main" id="{97035625-E9D9-D283-10E5-556EBB1C3B20}"/>
              </a:ext>
            </a:extLst>
          </p:cNvPr>
          <p:cNvSpPr txBox="1"/>
          <p:nvPr/>
        </p:nvSpPr>
        <p:spPr>
          <a:xfrm>
            <a:off x="556006" y="515620"/>
            <a:ext cx="1196975" cy="121828"/>
          </a:xfrm>
          <a:prstGeom prst="rect">
            <a:avLst/>
          </a:prstGeom>
        </p:spPr>
        <p:txBody>
          <a:bodyPr vert="horz" wrap="square" lIns="0" tIns="6350" rIns="0" bIns="0" rtlCol="0">
            <a:spAutoFit/>
          </a:bodyPr>
          <a:lstStyle/>
          <a:p>
            <a:pPr marL="6350">
              <a:spcBef>
                <a:spcPts val="50"/>
              </a:spcBef>
            </a:pPr>
            <a:r>
              <a:rPr sz="750" b="1" spc="-8" dirty="0">
                <a:solidFill>
                  <a:srgbClr val="EB3D26"/>
                </a:solidFill>
                <a:latin typeface="IBM Plex Sans Light" panose="020B0403050203000203" pitchFamily="34" charset="0"/>
                <a:cs typeface="IBMPlexSans-Medium"/>
              </a:rPr>
              <a:t>iTechArt</a:t>
            </a:r>
            <a:r>
              <a:rPr sz="750" b="1" spc="-13" dirty="0">
                <a:solidFill>
                  <a:srgbClr val="EB3D26"/>
                </a:solidFill>
                <a:latin typeface="IBM Plex Sans Light" panose="020B0403050203000203" pitchFamily="34" charset="0"/>
                <a:cs typeface="IBMPlexSans-Medium"/>
              </a:rPr>
              <a:t> </a:t>
            </a:r>
            <a:r>
              <a:rPr sz="750" b="1" spc="-5" dirty="0">
                <a:solidFill>
                  <a:srgbClr val="EB3D26"/>
                </a:solidFill>
                <a:latin typeface="IBM Plex Sans Light" panose="020B0403050203000203" pitchFamily="34" charset="0"/>
                <a:cs typeface="IBMPlexSans-Medium"/>
              </a:rPr>
              <a:t>Poland</a:t>
            </a:r>
            <a:endParaRPr sz="750" b="1" dirty="0">
              <a:latin typeface="IBM Plex Sans Light" panose="020B0403050203000203" pitchFamily="34" charset="0"/>
              <a:cs typeface="IBMPlexSans-Medium"/>
            </a:endParaRPr>
          </a:p>
        </p:txBody>
      </p:sp>
    </p:spTree>
    <p:extLst>
      <p:ext uri="{BB962C8B-B14F-4D97-AF65-F5344CB8AC3E}">
        <p14:creationId xmlns:p14="http://schemas.microsoft.com/office/powerpoint/2010/main" val="211479461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F2F4F4"/>
        </a:solidFill>
        <a:effectLst/>
      </p:bgPr>
    </p:bg>
    <p:spTree>
      <p:nvGrpSpPr>
        <p:cNvPr id="1" name=""/>
        <p:cNvGrpSpPr/>
        <p:nvPr/>
      </p:nvGrpSpPr>
      <p:grpSpPr>
        <a:xfrm>
          <a:off x="0" y="0"/>
          <a:ext cx="0" cy="0"/>
          <a:chOff x="0" y="0"/>
          <a:chExt cx="0" cy="0"/>
        </a:xfrm>
      </p:grpSpPr>
      <p:sp>
        <p:nvSpPr>
          <p:cNvPr id="6" name="Rectangle 1">
            <a:extLst>
              <a:ext uri="{FF2B5EF4-FFF2-40B4-BE49-F238E27FC236}">
                <a16:creationId xmlns:a16="http://schemas.microsoft.com/office/drawing/2014/main" id="{14731225-B780-7D85-4307-BFD66E951CC7}"/>
              </a:ext>
            </a:extLst>
          </p:cNvPr>
          <p:cNvSpPr>
            <a:spLocks noChangeArrowheads="1"/>
          </p:cNvSpPr>
          <p:nvPr/>
        </p:nvSpPr>
        <p:spPr bwMode="auto">
          <a:xfrm>
            <a:off x="1269468" y="1480679"/>
            <a:ext cx="4347344" cy="2883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342900" indent="-342900" eaLnBrk="0" fontAlgn="base" hangingPunct="0">
              <a:lnSpc>
                <a:spcPct val="200000"/>
              </a:lnSpc>
              <a:spcBef>
                <a:spcPct val="0"/>
              </a:spcBef>
              <a:spcAft>
                <a:spcPct val="0"/>
              </a:spcAft>
              <a:buClr>
                <a:srgbClr val="C00000"/>
              </a:buClr>
              <a:buFont typeface="Wingdings" panose="05000000000000000000" pitchFamily="2" charset="2"/>
              <a:buChar char="§"/>
            </a:pPr>
            <a:r>
              <a:rPr lang="pl-PL" altLang="ru-RU" sz="1600" dirty="0">
                <a:solidFill>
                  <a:srgbClr val="37474F"/>
                </a:solidFill>
                <a:latin typeface="IBM Plex Sans" panose="020B0503050203000203" pitchFamily="34" charset="0"/>
              </a:rPr>
              <a:t>Where is old DataSource bean?</a:t>
            </a:r>
          </a:p>
          <a:p>
            <a:pPr marL="685800" lvl="1" indent="-342900" eaLnBrk="0" fontAlgn="base" hangingPunct="0">
              <a:lnSpc>
                <a:spcPct val="200000"/>
              </a:lnSpc>
              <a:spcBef>
                <a:spcPct val="0"/>
              </a:spcBef>
              <a:spcAft>
                <a:spcPct val="0"/>
              </a:spcAft>
              <a:buClr>
                <a:srgbClr val="C00000"/>
              </a:buClr>
              <a:buFont typeface="Wingdings" panose="05000000000000000000" pitchFamily="2" charset="2"/>
              <a:buChar char="§"/>
            </a:pPr>
            <a:r>
              <a:rPr lang="pl-PL" altLang="ru-RU" sz="1600" dirty="0">
                <a:solidFill>
                  <a:srgbClr val="37474F"/>
                </a:solidFill>
                <a:latin typeface="IBM Plex Sans" panose="020B0503050203000203" pitchFamily="34" charset="0"/>
              </a:rPr>
              <a:t>We know it should exist</a:t>
            </a:r>
          </a:p>
          <a:p>
            <a:pPr marL="685800" lvl="1" indent="-342900" eaLnBrk="0" fontAlgn="base" hangingPunct="0">
              <a:lnSpc>
                <a:spcPct val="200000"/>
              </a:lnSpc>
              <a:spcBef>
                <a:spcPct val="0"/>
              </a:spcBef>
              <a:spcAft>
                <a:spcPct val="0"/>
              </a:spcAft>
              <a:buClr>
                <a:srgbClr val="C00000"/>
              </a:buClr>
              <a:buFont typeface="Wingdings" panose="05000000000000000000" pitchFamily="2" charset="2"/>
              <a:buChar char="§"/>
            </a:pPr>
            <a:r>
              <a:rPr lang="pl-PL" altLang="ru-RU" sz="1600" dirty="0">
                <a:solidFill>
                  <a:srgbClr val="37474F"/>
                </a:solidFill>
                <a:latin typeface="IBM Plex Sans" panose="020B0503050203000203" pitchFamily="34" charset="0"/>
              </a:rPr>
              <a:t>Aren’t there conflicts between 2 beans?</a:t>
            </a:r>
          </a:p>
          <a:p>
            <a:pPr marL="342900" lvl="1" indent="-342900" eaLnBrk="0" fontAlgn="base" hangingPunct="0">
              <a:lnSpc>
                <a:spcPct val="200000"/>
              </a:lnSpc>
              <a:spcBef>
                <a:spcPct val="0"/>
              </a:spcBef>
              <a:spcAft>
                <a:spcPct val="0"/>
              </a:spcAft>
              <a:buClr>
                <a:srgbClr val="C00000"/>
              </a:buClr>
              <a:buFont typeface="Wingdings" panose="05000000000000000000" pitchFamily="2" charset="2"/>
              <a:buChar char="§"/>
            </a:pPr>
            <a:r>
              <a:rPr lang="pl-PL" altLang="ru-RU" sz="1600" dirty="0">
                <a:solidFill>
                  <a:srgbClr val="37474F"/>
                </a:solidFill>
                <a:latin typeface="IBM Plex Sans" panose="020B0503050203000203" pitchFamily="34" charset="0"/>
              </a:rPr>
              <a:t>What DataSource will be used by</a:t>
            </a:r>
          </a:p>
          <a:p>
            <a:pPr marL="685800" lvl="2" indent="-342900" eaLnBrk="0" fontAlgn="base" hangingPunct="0">
              <a:lnSpc>
                <a:spcPct val="200000"/>
              </a:lnSpc>
              <a:spcBef>
                <a:spcPct val="0"/>
              </a:spcBef>
              <a:spcAft>
                <a:spcPct val="0"/>
              </a:spcAft>
              <a:buClr>
                <a:srgbClr val="C00000"/>
              </a:buClr>
              <a:buFont typeface="Wingdings" panose="05000000000000000000" pitchFamily="2" charset="2"/>
              <a:buChar char="§"/>
            </a:pPr>
            <a:r>
              <a:rPr lang="pl-PL" altLang="ru-RU" sz="1600" dirty="0">
                <a:solidFill>
                  <a:srgbClr val="37474F"/>
                </a:solidFill>
                <a:latin typeface="IBM Plex Sans" panose="020B0503050203000203" pitchFamily="34" charset="0"/>
              </a:rPr>
              <a:t>TransactionManager</a:t>
            </a:r>
          </a:p>
          <a:p>
            <a:pPr marL="685800" lvl="2" indent="-342900" eaLnBrk="0" fontAlgn="base" hangingPunct="0">
              <a:lnSpc>
                <a:spcPct val="200000"/>
              </a:lnSpc>
              <a:spcBef>
                <a:spcPct val="0"/>
              </a:spcBef>
              <a:spcAft>
                <a:spcPct val="0"/>
              </a:spcAft>
              <a:buClr>
                <a:srgbClr val="C00000"/>
              </a:buClr>
              <a:buFont typeface="Wingdings" panose="05000000000000000000" pitchFamily="2" charset="2"/>
              <a:buChar char="§"/>
            </a:pPr>
            <a:r>
              <a:rPr lang="pl-PL" altLang="ru-RU" sz="1600" dirty="0">
                <a:solidFill>
                  <a:srgbClr val="37474F"/>
                </a:solidFill>
                <a:latin typeface="IBM Plex Sans" panose="020B0503050203000203" pitchFamily="34" charset="0"/>
              </a:rPr>
              <a:t>EntityManagerFactory</a:t>
            </a:r>
            <a:endParaRPr lang="pl-PL" altLang="ru-RU" sz="1800" dirty="0">
              <a:solidFill>
                <a:srgbClr val="37474F"/>
              </a:solidFill>
              <a:latin typeface="IBM Plex Sans" panose="020B0503050203000203" pitchFamily="34" charset="0"/>
            </a:endParaRPr>
          </a:p>
        </p:txBody>
      </p:sp>
      <p:sp>
        <p:nvSpPr>
          <p:cNvPr id="5" name="TextBox 4">
            <a:extLst>
              <a:ext uri="{FF2B5EF4-FFF2-40B4-BE49-F238E27FC236}">
                <a16:creationId xmlns:a16="http://schemas.microsoft.com/office/drawing/2014/main" id="{F295AEA1-10E0-417D-BECE-C4AD4796171E}"/>
              </a:ext>
            </a:extLst>
          </p:cNvPr>
          <p:cNvSpPr txBox="1"/>
          <p:nvPr/>
        </p:nvSpPr>
        <p:spPr>
          <a:xfrm rot="20793069">
            <a:off x="1648530" y="2186532"/>
            <a:ext cx="3589221" cy="461665"/>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pl-PL" sz="2400" b="1" dirty="0">
                <a:solidFill>
                  <a:srgbClr val="FF0000"/>
                </a:solidFill>
              </a:rPr>
              <a:t>@ConditionalOnBean</a:t>
            </a:r>
            <a:endParaRPr lang="ru-RU" sz="2400" b="1" dirty="0">
              <a:solidFill>
                <a:srgbClr val="FF0000"/>
              </a:solidFill>
            </a:endParaRPr>
          </a:p>
        </p:txBody>
      </p:sp>
      <p:sp>
        <p:nvSpPr>
          <p:cNvPr id="7" name="Title 1">
            <a:extLst>
              <a:ext uri="{FF2B5EF4-FFF2-40B4-BE49-F238E27FC236}">
                <a16:creationId xmlns:a16="http://schemas.microsoft.com/office/drawing/2014/main" id="{482AF0EF-A579-C946-C21C-2DDEA650028A}"/>
              </a:ext>
            </a:extLst>
          </p:cNvPr>
          <p:cNvSpPr txBox="1">
            <a:spLocks/>
          </p:cNvSpPr>
          <p:nvPr/>
        </p:nvSpPr>
        <p:spPr>
          <a:xfrm>
            <a:off x="481954" y="763319"/>
            <a:ext cx="6390450" cy="572700"/>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pl-PL" sz="2000" dirty="0" err="1">
                <a:solidFill>
                  <a:schemeClr val="tx1"/>
                </a:solidFill>
                <a:latin typeface="IBM Plex Serif Light"/>
                <a:ea typeface="IBM Plex Serif Light"/>
                <a:cs typeface="IBM Plex Serif Light"/>
                <a:sym typeface="IBM Plex Serif Light"/>
              </a:rPr>
              <a:t>Why</a:t>
            </a:r>
            <a:r>
              <a:rPr lang="pl-PL" sz="2000" dirty="0">
                <a:solidFill>
                  <a:schemeClr val="tx1"/>
                </a:solidFill>
                <a:latin typeface="IBM Plex Serif Light"/>
                <a:ea typeface="IBM Plex Serif Light"/>
                <a:cs typeface="IBM Plex Serif Light"/>
                <a:sym typeface="IBM Plex Serif Light"/>
              </a:rPr>
              <a:t> </a:t>
            </a:r>
            <a:r>
              <a:rPr lang="pl-PL" sz="2000" dirty="0" err="1">
                <a:solidFill>
                  <a:schemeClr val="tx1"/>
                </a:solidFill>
                <a:latin typeface="IBM Plex Serif Light"/>
                <a:ea typeface="IBM Plex Serif Light"/>
                <a:cs typeface="IBM Plex Serif Light"/>
                <a:sym typeface="IBM Plex Serif Light"/>
              </a:rPr>
              <a:t>does</a:t>
            </a:r>
            <a:r>
              <a:rPr lang="pl-PL" sz="2000" dirty="0">
                <a:solidFill>
                  <a:schemeClr val="tx1"/>
                </a:solidFill>
                <a:latin typeface="IBM Plex Serif Light"/>
                <a:ea typeface="IBM Plex Serif Light"/>
                <a:cs typeface="IBM Plex Serif Light"/>
                <a:sym typeface="IBM Plex Serif Light"/>
              </a:rPr>
              <a:t> </a:t>
            </a:r>
            <a:r>
              <a:rPr lang="pl-PL" sz="2000" dirty="0" err="1">
                <a:solidFill>
                  <a:schemeClr val="tx1"/>
                </a:solidFill>
                <a:latin typeface="IBM Plex Serif Light"/>
                <a:ea typeface="IBM Plex Serif Light"/>
                <a:cs typeface="IBM Plex Serif Light"/>
                <a:sym typeface="IBM Plex Serif Light"/>
              </a:rPr>
              <a:t>it</a:t>
            </a:r>
            <a:r>
              <a:rPr lang="pl-PL" sz="2000" dirty="0">
                <a:solidFill>
                  <a:schemeClr val="tx1"/>
                </a:solidFill>
                <a:latin typeface="IBM Plex Serif Light"/>
                <a:ea typeface="IBM Plex Serif Light"/>
                <a:cs typeface="IBM Plex Serif Light"/>
                <a:sym typeface="IBM Plex Serif Light"/>
              </a:rPr>
              <a:t> </a:t>
            </a:r>
            <a:r>
              <a:rPr lang="pl-PL" sz="2000" dirty="0" err="1">
                <a:solidFill>
                  <a:schemeClr val="tx1"/>
                </a:solidFill>
                <a:latin typeface="IBM Plex Serif Light"/>
                <a:ea typeface="IBM Plex Serif Light"/>
                <a:cs typeface="IBM Plex Serif Light"/>
                <a:sym typeface="IBM Plex Serif Light"/>
              </a:rPr>
              <a:t>work</a:t>
            </a:r>
            <a:r>
              <a:rPr lang="pl-PL" sz="2000" dirty="0">
                <a:solidFill>
                  <a:schemeClr val="tx1"/>
                </a:solidFill>
                <a:latin typeface="IBM Plex Serif Light"/>
                <a:ea typeface="IBM Plex Serif Light"/>
                <a:cs typeface="IBM Plex Serif Light"/>
                <a:sym typeface="IBM Plex Serif Light"/>
              </a:rPr>
              <a:t>?</a:t>
            </a:r>
          </a:p>
        </p:txBody>
      </p:sp>
      <p:sp>
        <p:nvSpPr>
          <p:cNvPr id="8" name="object 3">
            <a:extLst>
              <a:ext uri="{FF2B5EF4-FFF2-40B4-BE49-F238E27FC236}">
                <a16:creationId xmlns:a16="http://schemas.microsoft.com/office/drawing/2014/main" id="{14C43CF9-289C-6478-B7F7-5A9D64A80FD4}"/>
              </a:ext>
            </a:extLst>
          </p:cNvPr>
          <p:cNvSpPr txBox="1"/>
          <p:nvPr/>
        </p:nvSpPr>
        <p:spPr>
          <a:xfrm>
            <a:off x="556006" y="515620"/>
            <a:ext cx="1196975" cy="121828"/>
          </a:xfrm>
          <a:prstGeom prst="rect">
            <a:avLst/>
          </a:prstGeom>
        </p:spPr>
        <p:txBody>
          <a:bodyPr vert="horz" wrap="square" lIns="0" tIns="6350" rIns="0" bIns="0" rtlCol="0">
            <a:spAutoFit/>
          </a:bodyPr>
          <a:lstStyle/>
          <a:p>
            <a:pPr marL="6350">
              <a:spcBef>
                <a:spcPts val="50"/>
              </a:spcBef>
            </a:pPr>
            <a:r>
              <a:rPr sz="750" b="1" spc="-8" dirty="0">
                <a:solidFill>
                  <a:srgbClr val="EB3D26"/>
                </a:solidFill>
                <a:latin typeface="IBM Plex Sans Light" panose="020B0403050203000203" pitchFamily="34" charset="0"/>
                <a:cs typeface="IBMPlexSans-Medium"/>
              </a:rPr>
              <a:t>iTechArt</a:t>
            </a:r>
            <a:r>
              <a:rPr sz="750" b="1" spc="-13" dirty="0">
                <a:solidFill>
                  <a:srgbClr val="EB3D26"/>
                </a:solidFill>
                <a:latin typeface="IBM Plex Sans Light" panose="020B0403050203000203" pitchFamily="34" charset="0"/>
                <a:cs typeface="IBMPlexSans-Medium"/>
              </a:rPr>
              <a:t> </a:t>
            </a:r>
            <a:r>
              <a:rPr sz="750" b="1" spc="-5" dirty="0">
                <a:solidFill>
                  <a:srgbClr val="EB3D26"/>
                </a:solidFill>
                <a:latin typeface="IBM Plex Sans Light" panose="020B0403050203000203" pitchFamily="34" charset="0"/>
                <a:cs typeface="IBMPlexSans-Medium"/>
              </a:rPr>
              <a:t>Poland</a:t>
            </a:r>
            <a:endParaRPr sz="750" b="1" dirty="0">
              <a:latin typeface="IBM Plex Sans Light" panose="020B0403050203000203" pitchFamily="34" charset="0"/>
              <a:cs typeface="IBMPlexSans-Medium"/>
            </a:endParaRPr>
          </a:p>
        </p:txBody>
      </p:sp>
    </p:spTree>
    <p:extLst>
      <p:ext uri="{BB962C8B-B14F-4D97-AF65-F5344CB8AC3E}">
        <p14:creationId xmlns:p14="http://schemas.microsoft.com/office/powerpoint/2010/main" val="32491373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2F4F4"/>
        </a:solidFill>
        <a:effectLst/>
      </p:bgPr>
    </p:bg>
    <p:spTree>
      <p:nvGrpSpPr>
        <p:cNvPr id="1" name="Shape 153"/>
        <p:cNvGrpSpPr/>
        <p:nvPr/>
      </p:nvGrpSpPr>
      <p:grpSpPr>
        <a:xfrm>
          <a:off x="0" y="0"/>
          <a:ext cx="0" cy="0"/>
          <a:chOff x="0" y="0"/>
          <a:chExt cx="0" cy="0"/>
        </a:xfrm>
      </p:grpSpPr>
      <p:sp>
        <p:nvSpPr>
          <p:cNvPr id="162" name="Google Shape;162;p21"/>
          <p:cNvSpPr txBox="1"/>
          <p:nvPr/>
        </p:nvSpPr>
        <p:spPr>
          <a:xfrm>
            <a:off x="2557023" y="1717730"/>
            <a:ext cx="5816906" cy="1246473"/>
          </a:xfrm>
          <a:prstGeom prst="rect">
            <a:avLst/>
          </a:prstGeom>
          <a:noFill/>
          <a:ln>
            <a:noFill/>
          </a:ln>
        </p:spPr>
        <p:txBody>
          <a:bodyPr spcFirstLastPara="1" wrap="square" lIns="0" tIns="68569" rIns="0" bIns="68569" anchor="t" anchorCtr="0">
            <a:spAutoFit/>
          </a:bodyPr>
          <a:lstStyle/>
          <a:p>
            <a:r>
              <a:rPr lang="pl-PL" sz="3600" b="1" dirty="0" err="1">
                <a:solidFill>
                  <a:schemeClr val="tx1"/>
                </a:solidFill>
                <a:latin typeface="IBM Plex Serif Light"/>
                <a:ea typeface="IBM Plex Serif Light"/>
                <a:cs typeface="IBM Plex Serif Light"/>
                <a:sym typeface="IBM Plex Serif Light"/>
              </a:rPr>
              <a:t>What</a:t>
            </a:r>
            <a:r>
              <a:rPr lang="pl-PL" sz="3600" b="1" dirty="0">
                <a:solidFill>
                  <a:schemeClr val="tx1"/>
                </a:solidFill>
                <a:latin typeface="IBM Plex Serif Light"/>
                <a:ea typeface="IBM Plex Serif Light"/>
                <a:cs typeface="IBM Plex Serif Light"/>
                <a:sym typeface="IBM Plex Serif Light"/>
              </a:rPr>
              <a:t> </a:t>
            </a:r>
            <a:r>
              <a:rPr lang="pl-PL" sz="3600" b="1" dirty="0" err="1">
                <a:solidFill>
                  <a:schemeClr val="tx1"/>
                </a:solidFill>
                <a:latin typeface="IBM Plex Serif Light"/>
                <a:ea typeface="IBM Plex Serif Light"/>
                <a:cs typeface="IBM Plex Serif Light"/>
                <a:sym typeface="IBM Plex Serif Light"/>
              </a:rPr>
              <a:t>does</a:t>
            </a:r>
            <a:r>
              <a:rPr lang="pl-PL" sz="3600" b="1" dirty="0">
                <a:solidFill>
                  <a:schemeClr val="tx1"/>
                </a:solidFill>
                <a:latin typeface="IBM Plex Serif Light"/>
                <a:ea typeface="IBM Plex Serif Light"/>
                <a:cs typeface="IBM Plex Serif Light"/>
                <a:sym typeface="IBM Plex Serif Light"/>
              </a:rPr>
              <a:t> </a:t>
            </a:r>
            <a:r>
              <a:rPr lang="pl-PL" sz="3600" b="1" dirty="0" err="1">
                <a:solidFill>
                  <a:schemeClr val="tx1"/>
                </a:solidFill>
                <a:latin typeface="IBM Plex Serif Light"/>
                <a:ea typeface="IBM Plex Serif Light"/>
                <a:cs typeface="IBM Plex Serif Light"/>
                <a:sym typeface="IBM Plex Serif Light"/>
              </a:rPr>
              <a:t>it</a:t>
            </a:r>
            <a:r>
              <a:rPr lang="pl-PL" sz="3600" b="1" dirty="0">
                <a:solidFill>
                  <a:schemeClr val="tx1"/>
                </a:solidFill>
                <a:latin typeface="IBM Plex Serif Light"/>
                <a:ea typeface="IBM Plex Serif Light"/>
                <a:cs typeface="IBM Plex Serif Light"/>
                <a:sym typeface="IBM Plex Serif Light"/>
              </a:rPr>
              <a:t> </a:t>
            </a:r>
            <a:r>
              <a:rPr lang="pl-PL" sz="3600" b="1" dirty="0" err="1">
                <a:solidFill>
                  <a:schemeClr val="tx1"/>
                </a:solidFill>
                <a:latin typeface="IBM Plex Serif Light"/>
                <a:ea typeface="IBM Plex Serif Light"/>
                <a:cs typeface="IBM Plex Serif Light"/>
                <a:sym typeface="IBM Plex Serif Light"/>
              </a:rPr>
              <a:t>mean</a:t>
            </a:r>
            <a:r>
              <a:rPr lang="pl-PL" sz="3600" b="1" dirty="0">
                <a:solidFill>
                  <a:schemeClr val="tx1"/>
                </a:solidFill>
                <a:latin typeface="IBM Plex Serif Light"/>
                <a:ea typeface="IBM Plex Serif Light"/>
                <a:cs typeface="IBM Plex Serif Light"/>
                <a:sym typeface="IBM Plex Serif Light"/>
              </a:rPr>
              <a:t> </a:t>
            </a:r>
            <a:br>
              <a:rPr lang="pl-PL" sz="3600" b="1" dirty="0">
                <a:solidFill>
                  <a:schemeClr val="tx1"/>
                </a:solidFill>
                <a:latin typeface="IBM Plex Serif Light"/>
                <a:ea typeface="IBM Plex Serif Light"/>
                <a:cs typeface="IBM Plex Serif Light"/>
                <a:sym typeface="IBM Plex Serif Light"/>
              </a:rPr>
            </a:br>
            <a:r>
              <a:rPr lang="pl-PL" sz="3600" b="1" dirty="0">
                <a:solidFill>
                  <a:schemeClr val="tx1"/>
                </a:solidFill>
                <a:latin typeface="IBM Plex Serif Light"/>
                <a:ea typeface="IBM Plex Serif Light"/>
                <a:cs typeface="IBM Plex Serif Light"/>
                <a:sym typeface="IBM Plex Serif Light"/>
              </a:rPr>
              <a:t>to know the system?</a:t>
            </a:r>
            <a:endParaRPr sz="3600" b="1" dirty="0">
              <a:solidFill>
                <a:schemeClr val="tx1"/>
              </a:solidFill>
              <a:latin typeface="IBM Plex Serif Light"/>
              <a:ea typeface="IBM Plex Serif Light"/>
              <a:cs typeface="IBM Plex Serif Light"/>
              <a:sym typeface="IBM Plex Serif Light"/>
            </a:endParaRPr>
          </a:p>
        </p:txBody>
      </p:sp>
      <p:sp>
        <p:nvSpPr>
          <p:cNvPr id="3" name="object 11">
            <a:extLst>
              <a:ext uri="{FF2B5EF4-FFF2-40B4-BE49-F238E27FC236}">
                <a16:creationId xmlns:a16="http://schemas.microsoft.com/office/drawing/2014/main" id="{E9386617-7360-4E58-8D71-81438264D9F6}"/>
              </a:ext>
            </a:extLst>
          </p:cNvPr>
          <p:cNvSpPr/>
          <p:nvPr/>
        </p:nvSpPr>
        <p:spPr>
          <a:xfrm flipV="1">
            <a:off x="2557023" y="2882229"/>
            <a:ext cx="4182736" cy="81974"/>
          </a:xfrm>
          <a:custGeom>
            <a:avLst/>
            <a:gdLst/>
            <a:ahLst/>
            <a:cxnLst/>
            <a:rect l="l" t="t" r="r" b="b"/>
            <a:pathLst>
              <a:path w="3486784">
                <a:moveTo>
                  <a:pt x="0" y="0"/>
                </a:moveTo>
                <a:lnTo>
                  <a:pt x="3486645" y="0"/>
                </a:lnTo>
              </a:path>
            </a:pathLst>
          </a:custGeom>
          <a:ln w="25400">
            <a:solidFill>
              <a:srgbClr val="EB3D26"/>
            </a:solidFill>
          </a:ln>
        </p:spPr>
        <p:txBody>
          <a:bodyPr wrap="square" lIns="0" tIns="0" rIns="0" bIns="0" rtlCol="0"/>
          <a:lstStyle/>
          <a:p>
            <a:endParaRPr/>
          </a:p>
        </p:txBody>
      </p:sp>
      <p:sp>
        <p:nvSpPr>
          <p:cNvPr id="5" name="object 3">
            <a:extLst>
              <a:ext uri="{FF2B5EF4-FFF2-40B4-BE49-F238E27FC236}">
                <a16:creationId xmlns:a16="http://schemas.microsoft.com/office/drawing/2014/main" id="{E9C67450-75A0-4287-AB0B-D6D4BA513E6F}"/>
              </a:ext>
            </a:extLst>
          </p:cNvPr>
          <p:cNvSpPr txBox="1"/>
          <p:nvPr/>
        </p:nvSpPr>
        <p:spPr>
          <a:xfrm>
            <a:off x="556006" y="515620"/>
            <a:ext cx="1196975" cy="121828"/>
          </a:xfrm>
          <a:prstGeom prst="rect">
            <a:avLst/>
          </a:prstGeom>
        </p:spPr>
        <p:txBody>
          <a:bodyPr vert="horz" wrap="square" lIns="0" tIns="6350" rIns="0" bIns="0" rtlCol="0">
            <a:spAutoFit/>
          </a:bodyPr>
          <a:lstStyle/>
          <a:p>
            <a:pPr marL="6350">
              <a:spcBef>
                <a:spcPts val="50"/>
              </a:spcBef>
            </a:pPr>
            <a:r>
              <a:rPr sz="750" b="1" spc="-8" dirty="0">
                <a:solidFill>
                  <a:srgbClr val="EB3D26"/>
                </a:solidFill>
                <a:latin typeface="IBM Plex Sans Light" panose="020B0403050203000203" pitchFamily="34" charset="0"/>
                <a:cs typeface="IBMPlexSans-Medium"/>
              </a:rPr>
              <a:t>iTechArt</a:t>
            </a:r>
            <a:r>
              <a:rPr sz="750" b="1" spc="-13" dirty="0">
                <a:solidFill>
                  <a:srgbClr val="EB3D26"/>
                </a:solidFill>
                <a:latin typeface="IBM Plex Sans Light" panose="020B0403050203000203" pitchFamily="34" charset="0"/>
                <a:cs typeface="IBMPlexSans-Medium"/>
              </a:rPr>
              <a:t> </a:t>
            </a:r>
            <a:r>
              <a:rPr sz="750" b="1" spc="-5" dirty="0">
                <a:solidFill>
                  <a:srgbClr val="EB3D26"/>
                </a:solidFill>
                <a:latin typeface="IBM Plex Sans Light" panose="020B0403050203000203" pitchFamily="34" charset="0"/>
                <a:cs typeface="IBMPlexSans-Medium"/>
              </a:rPr>
              <a:t>Poland</a:t>
            </a:r>
            <a:endParaRPr sz="750" b="1" dirty="0">
              <a:latin typeface="IBM Plex Sans Light" panose="020B0403050203000203" pitchFamily="34" charset="0"/>
              <a:cs typeface="IBMPlexSans-Medium"/>
            </a:endParaRPr>
          </a:p>
        </p:txBody>
      </p:sp>
    </p:spTree>
    <p:extLst>
      <p:ext uri="{BB962C8B-B14F-4D97-AF65-F5344CB8AC3E}">
        <p14:creationId xmlns:p14="http://schemas.microsoft.com/office/powerpoint/2010/main" val="358635968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F2F4F4"/>
        </a:solidFill>
        <a:effectLst/>
      </p:bgPr>
    </p:bg>
    <p:spTree>
      <p:nvGrpSpPr>
        <p:cNvPr id="1" name=""/>
        <p:cNvGrpSpPr/>
        <p:nvPr/>
      </p:nvGrpSpPr>
      <p:grpSpPr>
        <a:xfrm>
          <a:off x="0" y="0"/>
          <a:ext cx="0" cy="0"/>
          <a:chOff x="0" y="0"/>
          <a:chExt cx="0" cy="0"/>
        </a:xfrm>
      </p:grpSpPr>
      <p:sp>
        <p:nvSpPr>
          <p:cNvPr id="9" name="Rectangle 1">
            <a:extLst>
              <a:ext uri="{FF2B5EF4-FFF2-40B4-BE49-F238E27FC236}">
                <a16:creationId xmlns:a16="http://schemas.microsoft.com/office/drawing/2014/main" id="{6E6F3510-2A91-48DC-3410-23AD2AE9E6B8}"/>
              </a:ext>
            </a:extLst>
          </p:cNvPr>
          <p:cNvSpPr>
            <a:spLocks noChangeArrowheads="1"/>
          </p:cNvSpPr>
          <p:nvPr/>
        </p:nvSpPr>
        <p:spPr bwMode="auto">
          <a:xfrm>
            <a:off x="1269468" y="1480679"/>
            <a:ext cx="4347344" cy="2883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342900" indent="-342900" eaLnBrk="0" fontAlgn="base" hangingPunct="0">
              <a:lnSpc>
                <a:spcPct val="200000"/>
              </a:lnSpc>
              <a:spcBef>
                <a:spcPct val="0"/>
              </a:spcBef>
              <a:spcAft>
                <a:spcPct val="0"/>
              </a:spcAft>
              <a:buClr>
                <a:srgbClr val="C00000"/>
              </a:buClr>
              <a:buFont typeface="Wingdings" panose="05000000000000000000" pitchFamily="2" charset="2"/>
              <a:buChar char="§"/>
            </a:pPr>
            <a:r>
              <a:rPr lang="pl-PL" altLang="ru-RU" sz="1600" dirty="0">
                <a:solidFill>
                  <a:srgbClr val="37474F"/>
                </a:solidFill>
                <a:latin typeface="IBM Plex Sans" panose="020B0503050203000203" pitchFamily="34" charset="0"/>
              </a:rPr>
              <a:t>Where is old DataSource bean?</a:t>
            </a:r>
          </a:p>
          <a:p>
            <a:pPr marL="685800" lvl="1" indent="-342900" eaLnBrk="0" fontAlgn="base" hangingPunct="0">
              <a:lnSpc>
                <a:spcPct val="200000"/>
              </a:lnSpc>
              <a:spcBef>
                <a:spcPct val="0"/>
              </a:spcBef>
              <a:spcAft>
                <a:spcPct val="0"/>
              </a:spcAft>
              <a:buClr>
                <a:srgbClr val="C00000"/>
              </a:buClr>
              <a:buFont typeface="Wingdings" panose="05000000000000000000" pitchFamily="2" charset="2"/>
              <a:buChar char="§"/>
            </a:pPr>
            <a:r>
              <a:rPr lang="pl-PL" altLang="ru-RU" sz="1600" dirty="0">
                <a:solidFill>
                  <a:srgbClr val="37474F"/>
                </a:solidFill>
                <a:latin typeface="IBM Plex Sans" panose="020B0503050203000203" pitchFamily="34" charset="0"/>
              </a:rPr>
              <a:t>We know it should exist</a:t>
            </a:r>
          </a:p>
          <a:p>
            <a:pPr marL="685800" lvl="1" indent="-342900" eaLnBrk="0" fontAlgn="base" hangingPunct="0">
              <a:lnSpc>
                <a:spcPct val="200000"/>
              </a:lnSpc>
              <a:spcBef>
                <a:spcPct val="0"/>
              </a:spcBef>
              <a:spcAft>
                <a:spcPct val="0"/>
              </a:spcAft>
              <a:buClr>
                <a:srgbClr val="C00000"/>
              </a:buClr>
              <a:buFont typeface="Wingdings" panose="05000000000000000000" pitchFamily="2" charset="2"/>
              <a:buChar char="§"/>
            </a:pPr>
            <a:r>
              <a:rPr lang="pl-PL" altLang="ru-RU" sz="1600" dirty="0">
                <a:solidFill>
                  <a:srgbClr val="37474F"/>
                </a:solidFill>
                <a:latin typeface="IBM Plex Sans" panose="020B0503050203000203" pitchFamily="34" charset="0"/>
              </a:rPr>
              <a:t>Aren’t there conflicts between 2 beans?</a:t>
            </a:r>
          </a:p>
          <a:p>
            <a:pPr marL="342900" lvl="1" indent="-342900" eaLnBrk="0" fontAlgn="base" hangingPunct="0">
              <a:lnSpc>
                <a:spcPct val="200000"/>
              </a:lnSpc>
              <a:spcBef>
                <a:spcPct val="0"/>
              </a:spcBef>
              <a:spcAft>
                <a:spcPct val="0"/>
              </a:spcAft>
              <a:buClr>
                <a:srgbClr val="C00000"/>
              </a:buClr>
              <a:buFont typeface="Wingdings" panose="05000000000000000000" pitchFamily="2" charset="2"/>
              <a:buChar char="§"/>
            </a:pPr>
            <a:r>
              <a:rPr lang="pl-PL" altLang="ru-RU" sz="1600" dirty="0">
                <a:solidFill>
                  <a:srgbClr val="37474F"/>
                </a:solidFill>
                <a:latin typeface="IBM Plex Sans" panose="020B0503050203000203" pitchFamily="34" charset="0"/>
              </a:rPr>
              <a:t>What DataSource will be used by</a:t>
            </a:r>
          </a:p>
          <a:p>
            <a:pPr marL="685800" lvl="2" indent="-342900" eaLnBrk="0" fontAlgn="base" hangingPunct="0">
              <a:lnSpc>
                <a:spcPct val="200000"/>
              </a:lnSpc>
              <a:spcBef>
                <a:spcPct val="0"/>
              </a:spcBef>
              <a:spcAft>
                <a:spcPct val="0"/>
              </a:spcAft>
              <a:buClr>
                <a:srgbClr val="C00000"/>
              </a:buClr>
              <a:buFont typeface="Wingdings" panose="05000000000000000000" pitchFamily="2" charset="2"/>
              <a:buChar char="§"/>
            </a:pPr>
            <a:r>
              <a:rPr lang="pl-PL" altLang="ru-RU" sz="1600" dirty="0">
                <a:solidFill>
                  <a:srgbClr val="37474F"/>
                </a:solidFill>
                <a:latin typeface="IBM Plex Sans" panose="020B0503050203000203" pitchFamily="34" charset="0"/>
              </a:rPr>
              <a:t>TransactionManager</a:t>
            </a:r>
          </a:p>
          <a:p>
            <a:pPr marL="685800" lvl="2" indent="-342900" eaLnBrk="0" fontAlgn="base" hangingPunct="0">
              <a:lnSpc>
                <a:spcPct val="200000"/>
              </a:lnSpc>
              <a:spcBef>
                <a:spcPct val="0"/>
              </a:spcBef>
              <a:spcAft>
                <a:spcPct val="0"/>
              </a:spcAft>
              <a:buClr>
                <a:srgbClr val="C00000"/>
              </a:buClr>
              <a:buFont typeface="Wingdings" panose="05000000000000000000" pitchFamily="2" charset="2"/>
              <a:buChar char="§"/>
            </a:pPr>
            <a:r>
              <a:rPr lang="pl-PL" altLang="ru-RU" sz="1600" dirty="0">
                <a:solidFill>
                  <a:srgbClr val="37474F"/>
                </a:solidFill>
                <a:latin typeface="IBM Plex Sans" panose="020B0503050203000203" pitchFamily="34" charset="0"/>
              </a:rPr>
              <a:t>EntityManagerFactory</a:t>
            </a:r>
            <a:endParaRPr lang="pl-PL" altLang="ru-RU" sz="1800" dirty="0">
              <a:solidFill>
                <a:srgbClr val="37474F"/>
              </a:solidFill>
              <a:latin typeface="IBM Plex Sans" panose="020B0503050203000203" pitchFamily="34" charset="0"/>
            </a:endParaRPr>
          </a:p>
        </p:txBody>
      </p:sp>
      <p:sp>
        <p:nvSpPr>
          <p:cNvPr id="5" name="TextBox 4">
            <a:extLst>
              <a:ext uri="{FF2B5EF4-FFF2-40B4-BE49-F238E27FC236}">
                <a16:creationId xmlns:a16="http://schemas.microsoft.com/office/drawing/2014/main" id="{F295AEA1-10E0-417D-BECE-C4AD4796171E}"/>
              </a:ext>
            </a:extLst>
          </p:cNvPr>
          <p:cNvSpPr txBox="1"/>
          <p:nvPr/>
        </p:nvSpPr>
        <p:spPr>
          <a:xfrm rot="20793069">
            <a:off x="1430108" y="1976302"/>
            <a:ext cx="3476222" cy="461665"/>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pl-PL" sz="2400" b="1" dirty="0">
                <a:solidFill>
                  <a:srgbClr val="FF0000"/>
                </a:solidFill>
              </a:rPr>
              <a:t>@ConditionalOnBean</a:t>
            </a:r>
            <a:endParaRPr lang="ru-RU" sz="2400" b="1" dirty="0">
              <a:solidFill>
                <a:srgbClr val="FF0000"/>
              </a:solidFill>
            </a:endParaRPr>
          </a:p>
        </p:txBody>
      </p:sp>
      <p:sp>
        <p:nvSpPr>
          <p:cNvPr id="6" name="TextBox 5">
            <a:extLst>
              <a:ext uri="{FF2B5EF4-FFF2-40B4-BE49-F238E27FC236}">
                <a16:creationId xmlns:a16="http://schemas.microsoft.com/office/drawing/2014/main" id="{92AEFFD0-9CD5-4CA5-9C66-39AFE9202A44}"/>
              </a:ext>
            </a:extLst>
          </p:cNvPr>
          <p:cNvSpPr txBox="1"/>
          <p:nvPr/>
        </p:nvSpPr>
        <p:spPr>
          <a:xfrm rot="20793069">
            <a:off x="1417149" y="3517005"/>
            <a:ext cx="4421403" cy="461665"/>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pl-PL" sz="2400" b="1" dirty="0">
                <a:solidFill>
                  <a:srgbClr val="FF0000"/>
                </a:solidFill>
              </a:rPr>
              <a:t>Spring Dependency Injection</a:t>
            </a:r>
            <a:endParaRPr lang="ru-RU" sz="2400" b="1" dirty="0">
              <a:solidFill>
                <a:srgbClr val="FF0000"/>
              </a:solidFill>
            </a:endParaRPr>
          </a:p>
        </p:txBody>
      </p:sp>
      <p:sp>
        <p:nvSpPr>
          <p:cNvPr id="7" name="Title 1">
            <a:extLst>
              <a:ext uri="{FF2B5EF4-FFF2-40B4-BE49-F238E27FC236}">
                <a16:creationId xmlns:a16="http://schemas.microsoft.com/office/drawing/2014/main" id="{2FA595F0-BEBA-C78C-5563-1002EEB1746A}"/>
              </a:ext>
            </a:extLst>
          </p:cNvPr>
          <p:cNvSpPr txBox="1">
            <a:spLocks/>
          </p:cNvSpPr>
          <p:nvPr/>
        </p:nvSpPr>
        <p:spPr>
          <a:xfrm>
            <a:off x="481954" y="763319"/>
            <a:ext cx="6390450" cy="572700"/>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pl-PL" sz="2000" dirty="0" err="1">
                <a:solidFill>
                  <a:schemeClr val="tx1"/>
                </a:solidFill>
                <a:latin typeface="IBM Plex Serif Light"/>
                <a:ea typeface="IBM Plex Serif Light"/>
                <a:cs typeface="IBM Plex Serif Light"/>
                <a:sym typeface="IBM Plex Serif Light"/>
              </a:rPr>
              <a:t>Why</a:t>
            </a:r>
            <a:r>
              <a:rPr lang="pl-PL" sz="2000" dirty="0">
                <a:solidFill>
                  <a:schemeClr val="tx1"/>
                </a:solidFill>
                <a:latin typeface="IBM Plex Serif Light"/>
                <a:ea typeface="IBM Plex Serif Light"/>
                <a:cs typeface="IBM Plex Serif Light"/>
                <a:sym typeface="IBM Plex Serif Light"/>
              </a:rPr>
              <a:t> </a:t>
            </a:r>
            <a:r>
              <a:rPr lang="pl-PL" sz="2000" dirty="0" err="1">
                <a:solidFill>
                  <a:schemeClr val="tx1"/>
                </a:solidFill>
                <a:latin typeface="IBM Plex Serif Light"/>
                <a:ea typeface="IBM Plex Serif Light"/>
                <a:cs typeface="IBM Plex Serif Light"/>
                <a:sym typeface="IBM Plex Serif Light"/>
              </a:rPr>
              <a:t>does</a:t>
            </a:r>
            <a:r>
              <a:rPr lang="pl-PL" sz="2000" dirty="0">
                <a:solidFill>
                  <a:schemeClr val="tx1"/>
                </a:solidFill>
                <a:latin typeface="IBM Plex Serif Light"/>
                <a:ea typeface="IBM Plex Serif Light"/>
                <a:cs typeface="IBM Plex Serif Light"/>
                <a:sym typeface="IBM Plex Serif Light"/>
              </a:rPr>
              <a:t> </a:t>
            </a:r>
            <a:r>
              <a:rPr lang="pl-PL" sz="2000" dirty="0" err="1">
                <a:solidFill>
                  <a:schemeClr val="tx1"/>
                </a:solidFill>
                <a:latin typeface="IBM Plex Serif Light"/>
                <a:ea typeface="IBM Plex Serif Light"/>
                <a:cs typeface="IBM Plex Serif Light"/>
                <a:sym typeface="IBM Plex Serif Light"/>
              </a:rPr>
              <a:t>it</a:t>
            </a:r>
            <a:r>
              <a:rPr lang="pl-PL" sz="2000" dirty="0">
                <a:solidFill>
                  <a:schemeClr val="tx1"/>
                </a:solidFill>
                <a:latin typeface="IBM Plex Serif Light"/>
                <a:ea typeface="IBM Plex Serif Light"/>
                <a:cs typeface="IBM Plex Serif Light"/>
                <a:sym typeface="IBM Plex Serif Light"/>
              </a:rPr>
              <a:t> </a:t>
            </a:r>
            <a:r>
              <a:rPr lang="pl-PL" sz="2000" dirty="0" err="1">
                <a:solidFill>
                  <a:schemeClr val="tx1"/>
                </a:solidFill>
                <a:latin typeface="IBM Plex Serif Light"/>
                <a:ea typeface="IBM Plex Serif Light"/>
                <a:cs typeface="IBM Plex Serif Light"/>
                <a:sym typeface="IBM Plex Serif Light"/>
              </a:rPr>
              <a:t>work</a:t>
            </a:r>
            <a:r>
              <a:rPr lang="pl-PL" sz="2000" dirty="0">
                <a:solidFill>
                  <a:schemeClr val="tx1"/>
                </a:solidFill>
                <a:latin typeface="IBM Plex Serif Light"/>
                <a:ea typeface="IBM Plex Serif Light"/>
                <a:cs typeface="IBM Plex Serif Light"/>
                <a:sym typeface="IBM Plex Serif Light"/>
              </a:rPr>
              <a:t>?</a:t>
            </a:r>
          </a:p>
        </p:txBody>
      </p:sp>
      <p:sp>
        <p:nvSpPr>
          <p:cNvPr id="8" name="object 3">
            <a:extLst>
              <a:ext uri="{FF2B5EF4-FFF2-40B4-BE49-F238E27FC236}">
                <a16:creationId xmlns:a16="http://schemas.microsoft.com/office/drawing/2014/main" id="{E30D6279-3E35-8FDF-7DC0-D45B9E3BB371}"/>
              </a:ext>
            </a:extLst>
          </p:cNvPr>
          <p:cNvSpPr txBox="1"/>
          <p:nvPr/>
        </p:nvSpPr>
        <p:spPr>
          <a:xfrm>
            <a:off x="556006" y="515620"/>
            <a:ext cx="1196975" cy="121828"/>
          </a:xfrm>
          <a:prstGeom prst="rect">
            <a:avLst/>
          </a:prstGeom>
        </p:spPr>
        <p:txBody>
          <a:bodyPr vert="horz" wrap="square" lIns="0" tIns="6350" rIns="0" bIns="0" rtlCol="0">
            <a:spAutoFit/>
          </a:bodyPr>
          <a:lstStyle/>
          <a:p>
            <a:pPr marL="6350">
              <a:spcBef>
                <a:spcPts val="50"/>
              </a:spcBef>
            </a:pPr>
            <a:r>
              <a:rPr sz="750" b="1" spc="-8" dirty="0">
                <a:solidFill>
                  <a:srgbClr val="EB3D26"/>
                </a:solidFill>
                <a:latin typeface="IBM Plex Sans Light" panose="020B0403050203000203" pitchFamily="34" charset="0"/>
                <a:cs typeface="IBMPlexSans-Medium"/>
              </a:rPr>
              <a:t>iTechArt</a:t>
            </a:r>
            <a:r>
              <a:rPr sz="750" b="1" spc="-13" dirty="0">
                <a:solidFill>
                  <a:srgbClr val="EB3D26"/>
                </a:solidFill>
                <a:latin typeface="IBM Plex Sans Light" panose="020B0403050203000203" pitchFamily="34" charset="0"/>
                <a:cs typeface="IBMPlexSans-Medium"/>
              </a:rPr>
              <a:t> </a:t>
            </a:r>
            <a:r>
              <a:rPr sz="750" b="1" spc="-5" dirty="0">
                <a:solidFill>
                  <a:srgbClr val="EB3D26"/>
                </a:solidFill>
                <a:latin typeface="IBM Plex Sans Light" panose="020B0403050203000203" pitchFamily="34" charset="0"/>
                <a:cs typeface="IBMPlexSans-Medium"/>
              </a:rPr>
              <a:t>Poland</a:t>
            </a:r>
            <a:endParaRPr sz="750" b="1" dirty="0">
              <a:latin typeface="IBM Plex Sans Light" panose="020B0403050203000203" pitchFamily="34" charset="0"/>
              <a:cs typeface="IBMPlexSans-Medium"/>
            </a:endParaRPr>
          </a:p>
        </p:txBody>
      </p:sp>
    </p:spTree>
    <p:extLst>
      <p:ext uri="{BB962C8B-B14F-4D97-AF65-F5344CB8AC3E}">
        <p14:creationId xmlns:p14="http://schemas.microsoft.com/office/powerpoint/2010/main" val="217253110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F2F4F4"/>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B4F4D61-E498-4960-A6B9-2A688A072640}"/>
              </a:ext>
            </a:extLst>
          </p:cNvPr>
          <p:cNvSpPr>
            <a:spLocks noChangeArrowheads="1"/>
          </p:cNvSpPr>
          <p:nvPr/>
        </p:nvSpPr>
        <p:spPr bwMode="auto">
          <a:xfrm>
            <a:off x="1608849" y="1250571"/>
            <a:ext cx="5926302" cy="41441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eaLnBrk="0" fontAlgn="base" hangingPunct="0">
              <a:lnSpc>
                <a:spcPct val="150000"/>
              </a:lnSpc>
              <a:spcBef>
                <a:spcPct val="0"/>
              </a:spcBef>
              <a:spcAft>
                <a:spcPct val="0"/>
              </a:spcAft>
              <a:buClrTx/>
            </a:pPr>
            <a:r>
              <a:rPr lang="ru-RU" altLang="ru-RU" sz="1800" dirty="0">
                <a:solidFill>
                  <a:srgbClr val="37474F"/>
                </a:solidFill>
                <a:latin typeface="IBM Plex Sans" panose="020B0503050203000203" pitchFamily="34" charset="0"/>
              </a:rPr>
              <a:t>@</a:t>
            </a:r>
            <a:r>
              <a:rPr lang="pl-PL" altLang="ru-RU" sz="1800" dirty="0">
                <a:solidFill>
                  <a:srgbClr val="37474F"/>
                </a:solidFill>
                <a:latin typeface="IBM Plex Sans" panose="020B0503050203000203" pitchFamily="34" charset="0"/>
              </a:rPr>
              <a:t>Configuration</a:t>
            </a:r>
          </a:p>
          <a:p>
            <a:pPr eaLnBrk="0" fontAlgn="base" hangingPunct="0">
              <a:lnSpc>
                <a:spcPct val="150000"/>
              </a:lnSpc>
              <a:spcBef>
                <a:spcPct val="0"/>
              </a:spcBef>
              <a:spcAft>
                <a:spcPct val="0"/>
              </a:spcAft>
              <a:buClrTx/>
            </a:pPr>
            <a:r>
              <a:rPr lang="ru-RU" altLang="ru-RU" sz="1800" dirty="0" err="1">
                <a:solidFill>
                  <a:srgbClr val="3F51B5"/>
                </a:solidFill>
                <a:latin typeface="IBM Plex Sans" panose="020B0503050203000203" pitchFamily="34" charset="0"/>
              </a:rPr>
              <a:t>class</a:t>
            </a:r>
            <a:r>
              <a:rPr lang="ru-RU" altLang="ru-RU" sz="1800" dirty="0">
                <a:solidFill>
                  <a:srgbClr val="37474F"/>
                </a:solidFill>
                <a:latin typeface="IBM Plex Sans" panose="020B0503050203000203" pitchFamily="34" charset="0"/>
              </a:rPr>
              <a:t> </a:t>
            </a:r>
            <a:r>
              <a:rPr lang="pl-PL" altLang="ru-RU" sz="1800" dirty="0">
                <a:solidFill>
                  <a:srgbClr val="9C27B0"/>
                </a:solidFill>
                <a:latin typeface="IBM Plex Sans" panose="020B0503050203000203" pitchFamily="34" charset="0"/>
              </a:rPr>
              <a:t>DBConf</a:t>
            </a:r>
            <a:r>
              <a:rPr lang="ru-RU" altLang="ru-RU" sz="1800" dirty="0">
                <a:solidFill>
                  <a:srgbClr val="37474F"/>
                </a:solidFill>
                <a:latin typeface="IBM Plex Sans" panose="020B0503050203000203" pitchFamily="34" charset="0"/>
              </a:rPr>
              <a:t> { </a:t>
            </a:r>
            <a:endParaRPr lang="pl-PL" altLang="ru-RU" sz="1800" dirty="0">
              <a:solidFill>
                <a:srgbClr val="37474F"/>
              </a:solidFill>
              <a:latin typeface="IBM Plex Sans" panose="020B0503050203000203" pitchFamily="34" charset="0"/>
            </a:endParaRPr>
          </a:p>
          <a:p>
            <a:pPr eaLnBrk="0" fontAlgn="base" hangingPunct="0">
              <a:lnSpc>
                <a:spcPct val="150000"/>
              </a:lnSpc>
              <a:spcBef>
                <a:spcPct val="0"/>
              </a:spcBef>
              <a:spcAft>
                <a:spcPct val="0"/>
              </a:spcAft>
              <a:buClrTx/>
            </a:pPr>
            <a:r>
              <a:rPr lang="pl-PL" altLang="ru-RU" sz="1800" dirty="0">
                <a:solidFill>
                  <a:srgbClr val="37474F"/>
                </a:solidFill>
                <a:latin typeface="IBM Plex Sans" panose="020B0503050203000203" pitchFamily="34" charset="0"/>
              </a:rPr>
              <a:t>  @Value(„${use.tenants}”) boolean tenants;</a:t>
            </a:r>
          </a:p>
          <a:p>
            <a:pPr eaLnBrk="0" fontAlgn="base" hangingPunct="0">
              <a:lnSpc>
                <a:spcPct val="150000"/>
              </a:lnSpc>
              <a:spcBef>
                <a:spcPct val="0"/>
              </a:spcBef>
              <a:spcAft>
                <a:spcPct val="0"/>
              </a:spcAft>
              <a:buClrTx/>
            </a:pPr>
            <a:r>
              <a:rPr lang="pl-PL" altLang="ru-RU" sz="1800" dirty="0">
                <a:solidFill>
                  <a:srgbClr val="9C27B0"/>
                </a:solidFill>
                <a:latin typeface="IBM Plex Sans" panose="020B0503050203000203" pitchFamily="34" charset="0"/>
              </a:rPr>
              <a:t>  ThreadLocalSelector</a:t>
            </a:r>
            <a:r>
              <a:rPr lang="pl-PL" altLang="ru-RU" sz="1800" dirty="0">
                <a:solidFill>
                  <a:srgbClr val="37474F"/>
                </a:solidFill>
                <a:latin typeface="IBM Plex Sans" panose="020B0503050203000203" pitchFamily="34" charset="0"/>
              </a:rPr>
              <a:t> threadSelector;</a:t>
            </a:r>
          </a:p>
          <a:p>
            <a:pPr eaLnBrk="0" fontAlgn="base" hangingPunct="0">
              <a:lnSpc>
                <a:spcPct val="150000"/>
              </a:lnSpc>
              <a:spcBef>
                <a:spcPct val="0"/>
              </a:spcBef>
              <a:spcAft>
                <a:spcPct val="0"/>
              </a:spcAft>
              <a:buClrTx/>
            </a:pPr>
            <a:r>
              <a:rPr lang="pl-PL" altLang="ru-RU" sz="1800" dirty="0">
                <a:solidFill>
                  <a:srgbClr val="3F51B5"/>
                </a:solidFill>
                <a:latin typeface="IBM Plex Sans" panose="020B0503050203000203" pitchFamily="34" charset="0"/>
              </a:rPr>
              <a:t>  @Bean </a:t>
            </a:r>
            <a:r>
              <a:rPr lang="pl-PL" altLang="ru-RU" sz="1800" dirty="0">
                <a:solidFill>
                  <a:srgbClr val="9C27B0"/>
                </a:solidFill>
                <a:latin typeface="IBM Plex Sans" panose="020B0503050203000203" pitchFamily="34" charset="0"/>
              </a:rPr>
              <a:t>DataSource</a:t>
            </a:r>
            <a:r>
              <a:rPr lang="pl-PL" altLang="ru-RU" sz="1800" dirty="0">
                <a:solidFill>
                  <a:srgbClr val="37474F"/>
                </a:solidFill>
                <a:latin typeface="IBM Plex Sans" panose="020B0503050203000203" pitchFamily="34" charset="0"/>
              </a:rPr>
              <a:t> tenantDataSource</a:t>
            </a:r>
            <a:r>
              <a:rPr lang="pl-PL" altLang="ru-RU" sz="1800" dirty="0">
                <a:solidFill>
                  <a:srgbClr val="3F51B5"/>
                </a:solidFill>
                <a:latin typeface="IBM Plex Sans" panose="020B0503050203000203" pitchFamily="34" charset="0"/>
              </a:rPr>
              <a:t>() {</a:t>
            </a:r>
          </a:p>
          <a:p>
            <a:pPr eaLnBrk="0" fontAlgn="base" hangingPunct="0">
              <a:lnSpc>
                <a:spcPct val="150000"/>
              </a:lnSpc>
              <a:spcBef>
                <a:spcPct val="0"/>
              </a:spcBef>
              <a:spcAft>
                <a:spcPct val="0"/>
              </a:spcAft>
              <a:buClrTx/>
            </a:pPr>
            <a:r>
              <a:rPr lang="pl-PL" altLang="ru-RU" sz="1800" dirty="0">
                <a:solidFill>
                  <a:srgbClr val="3F51B5"/>
                </a:solidFill>
                <a:latin typeface="IBM Plex Sans" panose="020B0503050203000203" pitchFamily="34" charset="0"/>
              </a:rPr>
              <a:t>	return tenants ? </a:t>
            </a:r>
            <a:r>
              <a:rPr lang="pl-PL" altLang="ru-RU" sz="1800" dirty="0">
                <a:solidFill>
                  <a:srgbClr val="37474F"/>
                </a:solidFill>
                <a:latin typeface="IBM Plex Sans" panose="020B0503050203000203" pitchFamily="34" charset="0"/>
              </a:rPr>
              <a:t>threadSelector</a:t>
            </a:r>
            <a:r>
              <a:rPr lang="pl-PL" altLang="ru-RU" sz="1800" dirty="0">
                <a:solidFill>
                  <a:srgbClr val="3F51B5"/>
                </a:solidFill>
                <a:latin typeface="IBM Plex Sans" panose="020B0503050203000203" pitchFamily="34" charset="0"/>
              </a:rPr>
              <a:t>.</a:t>
            </a:r>
            <a:r>
              <a:rPr lang="pl-PL" altLang="ru-RU" sz="1800" dirty="0">
                <a:solidFill>
                  <a:srgbClr val="37474F"/>
                </a:solidFill>
                <a:latin typeface="IBM Plex Sans" panose="020B0503050203000203" pitchFamily="34" charset="0"/>
              </a:rPr>
              <a:t>getDataSource</a:t>
            </a:r>
            <a:r>
              <a:rPr lang="pl-PL" altLang="ru-RU" sz="1800" dirty="0">
                <a:solidFill>
                  <a:srgbClr val="3F51B5"/>
                </a:solidFill>
                <a:latin typeface="IBM Plex Sans" panose="020B0503050203000203" pitchFamily="34" charset="0"/>
              </a:rPr>
              <a:t>()</a:t>
            </a:r>
          </a:p>
          <a:p>
            <a:pPr eaLnBrk="0" fontAlgn="base" hangingPunct="0">
              <a:lnSpc>
                <a:spcPct val="150000"/>
              </a:lnSpc>
              <a:spcBef>
                <a:spcPct val="0"/>
              </a:spcBef>
              <a:spcAft>
                <a:spcPct val="0"/>
              </a:spcAft>
              <a:buClrTx/>
            </a:pPr>
            <a:r>
              <a:rPr lang="pl-PL" altLang="ru-RU" sz="1800" dirty="0">
                <a:solidFill>
                  <a:srgbClr val="3F51B5"/>
                </a:solidFill>
                <a:latin typeface="IBM Plex Sans" panose="020B0503050203000203" pitchFamily="34" charset="0"/>
              </a:rPr>
              <a:t>		: new </a:t>
            </a:r>
            <a:r>
              <a:rPr lang="pl-PL" altLang="ru-RU" sz="1800" dirty="0">
                <a:solidFill>
                  <a:srgbClr val="37474F"/>
                </a:solidFill>
                <a:latin typeface="IBM Plex Sans" panose="020B0503050203000203" pitchFamily="34" charset="0"/>
              </a:rPr>
              <a:t>NormalDataSource</a:t>
            </a:r>
            <a:r>
              <a:rPr lang="pl-PL" altLang="ru-RU" sz="1800" dirty="0">
                <a:solidFill>
                  <a:srgbClr val="3F51B5"/>
                </a:solidFill>
                <a:latin typeface="IBM Plex Sans" panose="020B0503050203000203" pitchFamily="34" charset="0"/>
              </a:rPr>
              <a:t>();</a:t>
            </a:r>
          </a:p>
          <a:p>
            <a:pPr eaLnBrk="0" fontAlgn="base" hangingPunct="0">
              <a:lnSpc>
                <a:spcPct val="150000"/>
              </a:lnSpc>
              <a:spcBef>
                <a:spcPct val="0"/>
              </a:spcBef>
              <a:spcAft>
                <a:spcPct val="0"/>
              </a:spcAft>
              <a:buClrTx/>
            </a:pPr>
            <a:r>
              <a:rPr lang="pl-PL" altLang="ru-RU" sz="1800" dirty="0">
                <a:solidFill>
                  <a:srgbClr val="3F51B5"/>
                </a:solidFill>
                <a:latin typeface="IBM Plex Sans" panose="020B0503050203000203" pitchFamily="34" charset="0"/>
              </a:rPr>
              <a:t>   }</a:t>
            </a:r>
          </a:p>
          <a:p>
            <a:pPr eaLnBrk="0" fontAlgn="base" hangingPunct="0">
              <a:lnSpc>
                <a:spcPct val="150000"/>
              </a:lnSpc>
              <a:spcBef>
                <a:spcPct val="0"/>
              </a:spcBef>
              <a:spcAft>
                <a:spcPct val="0"/>
              </a:spcAft>
              <a:buClrTx/>
            </a:pPr>
            <a:r>
              <a:rPr lang="pl-PL" altLang="ru-RU" sz="1800" dirty="0">
                <a:solidFill>
                  <a:srgbClr val="3F51B5"/>
                </a:solidFill>
                <a:latin typeface="IBM Plex Sans" panose="020B0503050203000203" pitchFamily="34" charset="0"/>
              </a:rPr>
              <a:t> } </a:t>
            </a:r>
          </a:p>
          <a:p>
            <a:pPr eaLnBrk="0" fontAlgn="base" hangingPunct="0">
              <a:lnSpc>
                <a:spcPct val="150000"/>
              </a:lnSpc>
              <a:spcBef>
                <a:spcPct val="0"/>
              </a:spcBef>
              <a:spcAft>
                <a:spcPct val="0"/>
              </a:spcAft>
              <a:buClrTx/>
            </a:pPr>
            <a:endParaRPr lang="pl-PL" altLang="ru-RU" sz="2000" dirty="0">
              <a:solidFill>
                <a:srgbClr val="37474F"/>
              </a:solidFill>
              <a:latin typeface="Roboto Mono"/>
            </a:endParaRPr>
          </a:p>
        </p:txBody>
      </p:sp>
      <p:sp>
        <p:nvSpPr>
          <p:cNvPr id="5" name="Title 1">
            <a:extLst>
              <a:ext uri="{FF2B5EF4-FFF2-40B4-BE49-F238E27FC236}">
                <a16:creationId xmlns:a16="http://schemas.microsoft.com/office/drawing/2014/main" id="{A8C470D2-AE1F-B884-EFAA-5EAA5E492B2A}"/>
              </a:ext>
            </a:extLst>
          </p:cNvPr>
          <p:cNvSpPr txBox="1">
            <a:spLocks/>
          </p:cNvSpPr>
          <p:nvPr/>
        </p:nvSpPr>
        <p:spPr>
          <a:xfrm>
            <a:off x="481954" y="763319"/>
            <a:ext cx="6390450" cy="572700"/>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pl-PL" sz="2000" dirty="0">
                <a:solidFill>
                  <a:schemeClr val="tx1"/>
                </a:solidFill>
                <a:latin typeface="IBM Plex Serif Light"/>
                <a:ea typeface="IBM Plex Serif Light"/>
                <a:cs typeface="IBM Plex Serif Light"/>
                <a:sym typeface="IBM Plex Serif Light"/>
              </a:rPr>
              <a:t>How to plug in?</a:t>
            </a:r>
          </a:p>
        </p:txBody>
      </p:sp>
      <p:sp>
        <p:nvSpPr>
          <p:cNvPr id="6" name="object 3">
            <a:extLst>
              <a:ext uri="{FF2B5EF4-FFF2-40B4-BE49-F238E27FC236}">
                <a16:creationId xmlns:a16="http://schemas.microsoft.com/office/drawing/2014/main" id="{2D10E72F-3CEE-249D-57F5-4147FCA3E81C}"/>
              </a:ext>
            </a:extLst>
          </p:cNvPr>
          <p:cNvSpPr txBox="1"/>
          <p:nvPr/>
        </p:nvSpPr>
        <p:spPr>
          <a:xfrm>
            <a:off x="556006" y="515620"/>
            <a:ext cx="1196975" cy="121828"/>
          </a:xfrm>
          <a:prstGeom prst="rect">
            <a:avLst/>
          </a:prstGeom>
        </p:spPr>
        <p:txBody>
          <a:bodyPr vert="horz" wrap="square" lIns="0" tIns="6350" rIns="0" bIns="0" rtlCol="0">
            <a:spAutoFit/>
          </a:bodyPr>
          <a:lstStyle/>
          <a:p>
            <a:pPr marL="6350">
              <a:spcBef>
                <a:spcPts val="50"/>
              </a:spcBef>
            </a:pPr>
            <a:r>
              <a:rPr sz="750" b="1" spc="-8" dirty="0">
                <a:solidFill>
                  <a:srgbClr val="EB3D26"/>
                </a:solidFill>
                <a:latin typeface="IBM Plex Sans Light" panose="020B0403050203000203" pitchFamily="34" charset="0"/>
                <a:cs typeface="IBMPlexSans-Medium"/>
              </a:rPr>
              <a:t>iTechArt</a:t>
            </a:r>
            <a:r>
              <a:rPr sz="750" b="1" spc="-13" dirty="0">
                <a:solidFill>
                  <a:srgbClr val="EB3D26"/>
                </a:solidFill>
                <a:latin typeface="IBM Plex Sans Light" panose="020B0403050203000203" pitchFamily="34" charset="0"/>
                <a:cs typeface="IBMPlexSans-Medium"/>
              </a:rPr>
              <a:t> </a:t>
            </a:r>
            <a:r>
              <a:rPr sz="750" b="1" spc="-5" dirty="0">
                <a:solidFill>
                  <a:srgbClr val="EB3D26"/>
                </a:solidFill>
                <a:latin typeface="IBM Plex Sans Light" panose="020B0403050203000203" pitchFamily="34" charset="0"/>
                <a:cs typeface="IBMPlexSans-Medium"/>
              </a:rPr>
              <a:t>Poland</a:t>
            </a:r>
            <a:endParaRPr sz="750" b="1" dirty="0">
              <a:latin typeface="IBM Plex Sans Light" panose="020B0403050203000203" pitchFamily="34" charset="0"/>
              <a:cs typeface="IBMPlexSans-Medium"/>
            </a:endParaRPr>
          </a:p>
        </p:txBody>
      </p:sp>
    </p:spTree>
    <p:extLst>
      <p:ext uri="{BB962C8B-B14F-4D97-AF65-F5344CB8AC3E}">
        <p14:creationId xmlns:p14="http://schemas.microsoft.com/office/powerpoint/2010/main" val="324673606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F2F4F4"/>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B4F4D61-E498-4960-A6B9-2A688A072640}"/>
              </a:ext>
            </a:extLst>
          </p:cNvPr>
          <p:cNvSpPr>
            <a:spLocks noChangeArrowheads="1"/>
          </p:cNvSpPr>
          <p:nvPr/>
        </p:nvSpPr>
        <p:spPr bwMode="auto">
          <a:xfrm>
            <a:off x="1354837" y="1461890"/>
            <a:ext cx="4985339" cy="37748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eaLnBrk="0" fontAlgn="base" hangingPunct="0">
              <a:lnSpc>
                <a:spcPct val="150000"/>
              </a:lnSpc>
              <a:spcBef>
                <a:spcPct val="0"/>
              </a:spcBef>
              <a:spcAft>
                <a:spcPct val="0"/>
              </a:spcAft>
              <a:buClrTx/>
            </a:pPr>
            <a:r>
              <a:rPr lang="ru-RU" altLang="ru-RU" sz="1800" dirty="0">
                <a:solidFill>
                  <a:srgbClr val="37474F"/>
                </a:solidFill>
                <a:latin typeface="IBM Plex Sans" panose="020B0503050203000203" pitchFamily="34" charset="0"/>
              </a:rPr>
              <a:t>@</a:t>
            </a:r>
            <a:r>
              <a:rPr lang="pl-PL" altLang="ru-RU" sz="1800" dirty="0">
                <a:solidFill>
                  <a:srgbClr val="37474F"/>
                </a:solidFill>
                <a:latin typeface="IBM Plex Sans" panose="020B0503050203000203" pitchFamily="34" charset="0"/>
              </a:rPr>
              <a:t>Configuration </a:t>
            </a:r>
            <a:r>
              <a:rPr lang="pl-PL" altLang="ru-RU" sz="1800" b="1" dirty="0">
                <a:solidFill>
                  <a:srgbClr val="C00000"/>
                </a:solidFill>
                <a:latin typeface="IBM Plex Sans" panose="020B0503050203000203" pitchFamily="34" charset="0"/>
              </a:rPr>
              <a:t>@Profile(„tenants”)</a:t>
            </a:r>
          </a:p>
          <a:p>
            <a:pPr eaLnBrk="0" fontAlgn="base" hangingPunct="0">
              <a:lnSpc>
                <a:spcPct val="150000"/>
              </a:lnSpc>
              <a:spcBef>
                <a:spcPct val="0"/>
              </a:spcBef>
              <a:spcAft>
                <a:spcPct val="0"/>
              </a:spcAft>
              <a:buClrTx/>
            </a:pPr>
            <a:r>
              <a:rPr lang="ru-RU" altLang="ru-RU" sz="1800" dirty="0" err="1">
                <a:solidFill>
                  <a:srgbClr val="3F51B5"/>
                </a:solidFill>
                <a:latin typeface="IBM Plex Sans" panose="020B0503050203000203" pitchFamily="34" charset="0"/>
              </a:rPr>
              <a:t>class</a:t>
            </a:r>
            <a:r>
              <a:rPr lang="ru-RU" altLang="ru-RU" sz="1800" dirty="0">
                <a:solidFill>
                  <a:srgbClr val="37474F"/>
                </a:solidFill>
                <a:latin typeface="IBM Plex Sans" panose="020B0503050203000203" pitchFamily="34" charset="0"/>
              </a:rPr>
              <a:t> </a:t>
            </a:r>
            <a:r>
              <a:rPr lang="pl-PL" altLang="ru-RU" sz="1800" dirty="0">
                <a:solidFill>
                  <a:srgbClr val="9C27B0"/>
                </a:solidFill>
                <a:latin typeface="IBM Plex Sans" panose="020B0503050203000203" pitchFamily="34" charset="0"/>
              </a:rPr>
              <a:t>DBConf</a:t>
            </a:r>
            <a:r>
              <a:rPr lang="ru-RU" altLang="ru-RU" sz="1800" dirty="0">
                <a:solidFill>
                  <a:srgbClr val="37474F"/>
                </a:solidFill>
                <a:latin typeface="IBM Plex Sans" panose="020B0503050203000203" pitchFamily="34" charset="0"/>
              </a:rPr>
              <a:t> { </a:t>
            </a:r>
            <a:endParaRPr lang="pl-PL" altLang="ru-RU" sz="1800" dirty="0">
              <a:solidFill>
                <a:srgbClr val="37474F"/>
              </a:solidFill>
              <a:latin typeface="IBM Plex Sans" panose="020B0503050203000203" pitchFamily="34" charset="0"/>
            </a:endParaRPr>
          </a:p>
          <a:p>
            <a:pPr eaLnBrk="0" fontAlgn="base" hangingPunct="0">
              <a:lnSpc>
                <a:spcPct val="150000"/>
              </a:lnSpc>
              <a:spcBef>
                <a:spcPct val="0"/>
              </a:spcBef>
              <a:spcAft>
                <a:spcPct val="0"/>
              </a:spcAft>
              <a:buClrTx/>
            </a:pPr>
            <a:r>
              <a:rPr lang="pl-PL" altLang="ru-RU" sz="1800" dirty="0">
                <a:solidFill>
                  <a:srgbClr val="9C27B0"/>
                </a:solidFill>
                <a:latin typeface="IBM Plex Sans" panose="020B0503050203000203" pitchFamily="34" charset="0"/>
              </a:rPr>
              <a:t>   ThreadLocalSelector</a:t>
            </a:r>
            <a:r>
              <a:rPr lang="pl-PL" altLang="ru-RU" sz="1800" dirty="0">
                <a:solidFill>
                  <a:srgbClr val="37474F"/>
                </a:solidFill>
                <a:latin typeface="IBM Plex Sans" panose="020B0503050203000203" pitchFamily="34" charset="0"/>
              </a:rPr>
              <a:t> threadSelector;</a:t>
            </a:r>
          </a:p>
          <a:p>
            <a:pPr eaLnBrk="0" fontAlgn="base" hangingPunct="0">
              <a:lnSpc>
                <a:spcPct val="150000"/>
              </a:lnSpc>
              <a:spcBef>
                <a:spcPct val="0"/>
              </a:spcBef>
              <a:spcAft>
                <a:spcPct val="0"/>
              </a:spcAft>
              <a:buClrTx/>
            </a:pPr>
            <a:r>
              <a:rPr lang="pl-PL" altLang="ru-RU" sz="1800" dirty="0">
                <a:solidFill>
                  <a:srgbClr val="3F51B5"/>
                </a:solidFill>
                <a:latin typeface="IBM Plex Sans" panose="020B0503050203000203" pitchFamily="34" charset="0"/>
              </a:rPr>
              <a:t>  @Bean </a:t>
            </a:r>
            <a:r>
              <a:rPr lang="pl-PL" altLang="ru-RU" sz="1800" dirty="0">
                <a:solidFill>
                  <a:srgbClr val="9C27B0"/>
                </a:solidFill>
                <a:latin typeface="IBM Plex Sans" panose="020B0503050203000203" pitchFamily="34" charset="0"/>
              </a:rPr>
              <a:t>DataSource</a:t>
            </a:r>
            <a:r>
              <a:rPr lang="pl-PL" altLang="ru-RU" sz="1800" dirty="0">
                <a:solidFill>
                  <a:srgbClr val="37474F"/>
                </a:solidFill>
                <a:latin typeface="IBM Plex Sans" panose="020B0503050203000203" pitchFamily="34" charset="0"/>
              </a:rPr>
              <a:t> tenantDataSource</a:t>
            </a:r>
            <a:r>
              <a:rPr lang="pl-PL" altLang="ru-RU" sz="1800" dirty="0">
                <a:solidFill>
                  <a:srgbClr val="3F51B5"/>
                </a:solidFill>
                <a:latin typeface="IBM Plex Sans" panose="020B0503050203000203" pitchFamily="34" charset="0"/>
              </a:rPr>
              <a:t>() {</a:t>
            </a:r>
          </a:p>
          <a:p>
            <a:pPr eaLnBrk="0" fontAlgn="base" hangingPunct="0">
              <a:lnSpc>
                <a:spcPct val="150000"/>
              </a:lnSpc>
              <a:spcBef>
                <a:spcPct val="0"/>
              </a:spcBef>
              <a:spcAft>
                <a:spcPct val="0"/>
              </a:spcAft>
              <a:buClrTx/>
            </a:pPr>
            <a:r>
              <a:rPr lang="pl-PL" altLang="ru-RU" sz="1800" dirty="0">
                <a:solidFill>
                  <a:srgbClr val="3F51B5"/>
                </a:solidFill>
                <a:latin typeface="IBM Plex Sans" panose="020B0503050203000203" pitchFamily="34" charset="0"/>
              </a:rPr>
              <a:t>	return </a:t>
            </a:r>
            <a:r>
              <a:rPr lang="pl-PL" altLang="ru-RU" sz="1800" dirty="0">
                <a:solidFill>
                  <a:srgbClr val="37474F"/>
                </a:solidFill>
                <a:latin typeface="IBM Plex Sans" panose="020B0503050203000203" pitchFamily="34" charset="0"/>
              </a:rPr>
              <a:t>threadSelector</a:t>
            </a:r>
            <a:r>
              <a:rPr lang="pl-PL" altLang="ru-RU" sz="1800" dirty="0">
                <a:solidFill>
                  <a:srgbClr val="3F51B5"/>
                </a:solidFill>
                <a:latin typeface="IBM Plex Sans" panose="020B0503050203000203" pitchFamily="34" charset="0"/>
              </a:rPr>
              <a:t>.</a:t>
            </a:r>
            <a:r>
              <a:rPr lang="pl-PL" altLang="ru-RU" sz="1800" dirty="0">
                <a:solidFill>
                  <a:srgbClr val="37474F"/>
                </a:solidFill>
                <a:latin typeface="IBM Plex Sans" panose="020B0503050203000203" pitchFamily="34" charset="0"/>
              </a:rPr>
              <a:t>getDataSource</a:t>
            </a:r>
            <a:r>
              <a:rPr lang="pl-PL" altLang="ru-RU" sz="1800" dirty="0">
                <a:solidFill>
                  <a:srgbClr val="3F51B5"/>
                </a:solidFill>
                <a:latin typeface="IBM Plex Sans" panose="020B0503050203000203" pitchFamily="34" charset="0"/>
              </a:rPr>
              <a:t>();</a:t>
            </a:r>
          </a:p>
          <a:p>
            <a:pPr eaLnBrk="0" fontAlgn="base" hangingPunct="0">
              <a:lnSpc>
                <a:spcPct val="150000"/>
              </a:lnSpc>
              <a:spcBef>
                <a:spcPct val="0"/>
              </a:spcBef>
              <a:spcAft>
                <a:spcPct val="0"/>
              </a:spcAft>
              <a:buClrTx/>
            </a:pPr>
            <a:r>
              <a:rPr lang="pl-PL" altLang="ru-RU" sz="1800" dirty="0">
                <a:solidFill>
                  <a:srgbClr val="3F51B5"/>
                </a:solidFill>
                <a:latin typeface="IBM Plex Sans" panose="020B0503050203000203" pitchFamily="34" charset="0"/>
              </a:rPr>
              <a:t>   }</a:t>
            </a:r>
          </a:p>
          <a:p>
            <a:pPr eaLnBrk="0" fontAlgn="base" hangingPunct="0">
              <a:lnSpc>
                <a:spcPct val="150000"/>
              </a:lnSpc>
              <a:spcBef>
                <a:spcPct val="0"/>
              </a:spcBef>
              <a:spcAft>
                <a:spcPct val="0"/>
              </a:spcAft>
              <a:buClrTx/>
            </a:pPr>
            <a:r>
              <a:rPr lang="pl-PL" altLang="ru-RU" sz="1800" dirty="0">
                <a:solidFill>
                  <a:srgbClr val="3F51B5"/>
                </a:solidFill>
                <a:latin typeface="IBM Plex Sans" panose="020B0503050203000203" pitchFamily="34" charset="0"/>
              </a:rPr>
              <a:t>}</a:t>
            </a:r>
          </a:p>
          <a:p>
            <a:pPr eaLnBrk="0" fontAlgn="base" hangingPunct="0">
              <a:lnSpc>
                <a:spcPct val="150000"/>
              </a:lnSpc>
              <a:spcBef>
                <a:spcPct val="0"/>
              </a:spcBef>
              <a:spcAft>
                <a:spcPct val="0"/>
              </a:spcAft>
              <a:buClrTx/>
            </a:pPr>
            <a:r>
              <a:rPr lang="pl-PL" altLang="ru-RU" sz="2000" dirty="0">
                <a:solidFill>
                  <a:srgbClr val="3F51B5"/>
                </a:solidFill>
                <a:latin typeface="Roboto Mono"/>
              </a:rPr>
              <a:t>  </a:t>
            </a:r>
          </a:p>
          <a:p>
            <a:pPr eaLnBrk="0" fontAlgn="base" hangingPunct="0">
              <a:lnSpc>
                <a:spcPct val="150000"/>
              </a:lnSpc>
              <a:spcBef>
                <a:spcPct val="0"/>
              </a:spcBef>
              <a:spcAft>
                <a:spcPct val="0"/>
              </a:spcAft>
              <a:buClrTx/>
            </a:pPr>
            <a:endParaRPr lang="pl-PL" altLang="ru-RU" sz="2000" dirty="0">
              <a:solidFill>
                <a:srgbClr val="37474F"/>
              </a:solidFill>
              <a:latin typeface="Roboto Mono"/>
            </a:endParaRPr>
          </a:p>
        </p:txBody>
      </p:sp>
      <p:sp>
        <p:nvSpPr>
          <p:cNvPr id="5" name="Title 1">
            <a:extLst>
              <a:ext uri="{FF2B5EF4-FFF2-40B4-BE49-F238E27FC236}">
                <a16:creationId xmlns:a16="http://schemas.microsoft.com/office/drawing/2014/main" id="{AD11D314-6221-E7CE-C0D4-66B60C203AC0}"/>
              </a:ext>
            </a:extLst>
          </p:cNvPr>
          <p:cNvSpPr txBox="1">
            <a:spLocks/>
          </p:cNvSpPr>
          <p:nvPr/>
        </p:nvSpPr>
        <p:spPr>
          <a:xfrm>
            <a:off x="481954" y="763319"/>
            <a:ext cx="6390450" cy="572700"/>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pl-PL" sz="2000" dirty="0">
                <a:solidFill>
                  <a:schemeClr val="tx1"/>
                </a:solidFill>
                <a:latin typeface="IBM Plex Serif Light"/>
                <a:ea typeface="IBM Plex Serif Light"/>
                <a:cs typeface="IBM Plex Serif Light"/>
                <a:sym typeface="IBM Plex Serif Light"/>
              </a:rPr>
              <a:t>How to plug in?</a:t>
            </a:r>
          </a:p>
        </p:txBody>
      </p:sp>
      <p:sp>
        <p:nvSpPr>
          <p:cNvPr id="6" name="object 3">
            <a:extLst>
              <a:ext uri="{FF2B5EF4-FFF2-40B4-BE49-F238E27FC236}">
                <a16:creationId xmlns:a16="http://schemas.microsoft.com/office/drawing/2014/main" id="{4DB8FBA0-C5A8-7A9E-C8CC-403072F75E3C}"/>
              </a:ext>
            </a:extLst>
          </p:cNvPr>
          <p:cNvSpPr txBox="1"/>
          <p:nvPr/>
        </p:nvSpPr>
        <p:spPr>
          <a:xfrm>
            <a:off x="556006" y="515620"/>
            <a:ext cx="1196975" cy="121828"/>
          </a:xfrm>
          <a:prstGeom prst="rect">
            <a:avLst/>
          </a:prstGeom>
        </p:spPr>
        <p:txBody>
          <a:bodyPr vert="horz" wrap="square" lIns="0" tIns="6350" rIns="0" bIns="0" rtlCol="0">
            <a:spAutoFit/>
          </a:bodyPr>
          <a:lstStyle/>
          <a:p>
            <a:pPr marL="6350">
              <a:spcBef>
                <a:spcPts val="50"/>
              </a:spcBef>
            </a:pPr>
            <a:r>
              <a:rPr sz="750" b="1" spc="-8" dirty="0">
                <a:solidFill>
                  <a:srgbClr val="EB3D26"/>
                </a:solidFill>
                <a:latin typeface="IBM Plex Sans Light" panose="020B0403050203000203" pitchFamily="34" charset="0"/>
                <a:cs typeface="IBMPlexSans-Medium"/>
              </a:rPr>
              <a:t>iTechArt</a:t>
            </a:r>
            <a:r>
              <a:rPr sz="750" b="1" spc="-13" dirty="0">
                <a:solidFill>
                  <a:srgbClr val="EB3D26"/>
                </a:solidFill>
                <a:latin typeface="IBM Plex Sans Light" panose="020B0403050203000203" pitchFamily="34" charset="0"/>
                <a:cs typeface="IBMPlexSans-Medium"/>
              </a:rPr>
              <a:t> </a:t>
            </a:r>
            <a:r>
              <a:rPr sz="750" b="1" spc="-5" dirty="0">
                <a:solidFill>
                  <a:srgbClr val="EB3D26"/>
                </a:solidFill>
                <a:latin typeface="IBM Plex Sans Light" panose="020B0403050203000203" pitchFamily="34" charset="0"/>
                <a:cs typeface="IBMPlexSans-Medium"/>
              </a:rPr>
              <a:t>Poland</a:t>
            </a:r>
            <a:endParaRPr sz="750" b="1" dirty="0">
              <a:latin typeface="IBM Plex Sans Light" panose="020B0403050203000203" pitchFamily="34" charset="0"/>
              <a:cs typeface="IBMPlexSans-Medium"/>
            </a:endParaRPr>
          </a:p>
        </p:txBody>
      </p:sp>
    </p:spTree>
    <p:extLst>
      <p:ext uri="{BB962C8B-B14F-4D97-AF65-F5344CB8AC3E}">
        <p14:creationId xmlns:p14="http://schemas.microsoft.com/office/powerpoint/2010/main" val="157391203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F2F4F4"/>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B4F4D61-E498-4960-A6B9-2A688A072640}"/>
              </a:ext>
            </a:extLst>
          </p:cNvPr>
          <p:cNvSpPr>
            <a:spLocks noChangeArrowheads="1"/>
          </p:cNvSpPr>
          <p:nvPr/>
        </p:nvSpPr>
        <p:spPr bwMode="auto">
          <a:xfrm>
            <a:off x="1392540" y="1520685"/>
            <a:ext cx="4985339" cy="41903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eaLnBrk="0" fontAlgn="base" hangingPunct="0">
              <a:lnSpc>
                <a:spcPct val="150000"/>
              </a:lnSpc>
              <a:spcBef>
                <a:spcPct val="0"/>
              </a:spcBef>
              <a:spcAft>
                <a:spcPct val="0"/>
              </a:spcAft>
              <a:buClrTx/>
            </a:pPr>
            <a:r>
              <a:rPr lang="ru-RU" altLang="ru-RU" sz="1800" dirty="0">
                <a:solidFill>
                  <a:srgbClr val="37474F"/>
                </a:solidFill>
                <a:latin typeface="IBM Plex Sans" panose="020B0503050203000203" pitchFamily="34" charset="0"/>
              </a:rPr>
              <a:t>@</a:t>
            </a:r>
            <a:r>
              <a:rPr lang="pl-PL" altLang="ru-RU" sz="1800" dirty="0">
                <a:solidFill>
                  <a:srgbClr val="37474F"/>
                </a:solidFill>
                <a:latin typeface="IBM Plex Sans" panose="020B0503050203000203" pitchFamily="34" charset="0"/>
              </a:rPr>
              <a:t>Configuration </a:t>
            </a:r>
            <a:endParaRPr lang="ru-RU" altLang="ru-RU" sz="1800" dirty="0">
              <a:solidFill>
                <a:srgbClr val="37474F"/>
              </a:solidFill>
              <a:latin typeface="IBM Plex Sans" panose="020B0503050203000203" pitchFamily="34" charset="0"/>
            </a:endParaRPr>
          </a:p>
          <a:p>
            <a:pPr eaLnBrk="0" fontAlgn="base" hangingPunct="0">
              <a:lnSpc>
                <a:spcPct val="150000"/>
              </a:lnSpc>
              <a:spcBef>
                <a:spcPct val="0"/>
              </a:spcBef>
              <a:spcAft>
                <a:spcPct val="0"/>
              </a:spcAft>
              <a:buClrTx/>
            </a:pPr>
            <a:r>
              <a:rPr lang="pl-PL" altLang="ru-RU" sz="1800" b="1" dirty="0">
                <a:solidFill>
                  <a:srgbClr val="C00000"/>
                </a:solidFill>
                <a:latin typeface="IBM Plex Sans" panose="020B0503050203000203" pitchFamily="34" charset="0"/>
              </a:rPr>
              <a:t>@ConditionalOnProperty(„use.tenants”)</a:t>
            </a:r>
          </a:p>
          <a:p>
            <a:pPr eaLnBrk="0" fontAlgn="base" hangingPunct="0">
              <a:lnSpc>
                <a:spcPct val="150000"/>
              </a:lnSpc>
              <a:spcBef>
                <a:spcPct val="0"/>
              </a:spcBef>
              <a:spcAft>
                <a:spcPct val="0"/>
              </a:spcAft>
              <a:buClrTx/>
            </a:pPr>
            <a:r>
              <a:rPr lang="ru-RU" altLang="ru-RU" sz="1800" dirty="0" err="1">
                <a:solidFill>
                  <a:srgbClr val="3F51B5"/>
                </a:solidFill>
                <a:latin typeface="IBM Plex Sans" panose="020B0503050203000203" pitchFamily="34" charset="0"/>
              </a:rPr>
              <a:t>class</a:t>
            </a:r>
            <a:r>
              <a:rPr lang="ru-RU" altLang="ru-RU" sz="1800" dirty="0">
                <a:solidFill>
                  <a:srgbClr val="37474F"/>
                </a:solidFill>
                <a:latin typeface="IBM Plex Sans" panose="020B0503050203000203" pitchFamily="34" charset="0"/>
              </a:rPr>
              <a:t> </a:t>
            </a:r>
            <a:r>
              <a:rPr lang="pl-PL" altLang="ru-RU" sz="1800" dirty="0">
                <a:solidFill>
                  <a:srgbClr val="9C27B0"/>
                </a:solidFill>
                <a:latin typeface="IBM Plex Sans" panose="020B0503050203000203" pitchFamily="34" charset="0"/>
              </a:rPr>
              <a:t>DBConf</a:t>
            </a:r>
            <a:r>
              <a:rPr lang="ru-RU" altLang="ru-RU" sz="1800" dirty="0">
                <a:solidFill>
                  <a:srgbClr val="37474F"/>
                </a:solidFill>
                <a:latin typeface="IBM Plex Sans" panose="020B0503050203000203" pitchFamily="34" charset="0"/>
              </a:rPr>
              <a:t> { </a:t>
            </a:r>
            <a:endParaRPr lang="pl-PL" altLang="ru-RU" sz="1800" dirty="0">
              <a:solidFill>
                <a:srgbClr val="37474F"/>
              </a:solidFill>
              <a:latin typeface="IBM Plex Sans" panose="020B0503050203000203" pitchFamily="34" charset="0"/>
            </a:endParaRPr>
          </a:p>
          <a:p>
            <a:pPr eaLnBrk="0" fontAlgn="base" hangingPunct="0">
              <a:lnSpc>
                <a:spcPct val="150000"/>
              </a:lnSpc>
              <a:spcBef>
                <a:spcPct val="0"/>
              </a:spcBef>
              <a:spcAft>
                <a:spcPct val="0"/>
              </a:spcAft>
              <a:buClrTx/>
            </a:pPr>
            <a:r>
              <a:rPr lang="pl-PL" altLang="ru-RU" sz="1800" dirty="0">
                <a:solidFill>
                  <a:srgbClr val="9C27B0"/>
                </a:solidFill>
                <a:latin typeface="IBM Plex Sans" panose="020B0503050203000203" pitchFamily="34" charset="0"/>
              </a:rPr>
              <a:t>   ThreadLocalSelector</a:t>
            </a:r>
            <a:r>
              <a:rPr lang="pl-PL" altLang="ru-RU" sz="1800" dirty="0">
                <a:solidFill>
                  <a:srgbClr val="37474F"/>
                </a:solidFill>
                <a:latin typeface="IBM Plex Sans" panose="020B0503050203000203" pitchFamily="34" charset="0"/>
              </a:rPr>
              <a:t> threadSelector;</a:t>
            </a:r>
          </a:p>
          <a:p>
            <a:pPr eaLnBrk="0" fontAlgn="base" hangingPunct="0">
              <a:lnSpc>
                <a:spcPct val="150000"/>
              </a:lnSpc>
              <a:spcBef>
                <a:spcPct val="0"/>
              </a:spcBef>
              <a:spcAft>
                <a:spcPct val="0"/>
              </a:spcAft>
              <a:buClrTx/>
            </a:pPr>
            <a:r>
              <a:rPr lang="pl-PL" altLang="ru-RU" sz="1800" dirty="0">
                <a:solidFill>
                  <a:srgbClr val="3F51B5"/>
                </a:solidFill>
                <a:latin typeface="IBM Plex Sans" panose="020B0503050203000203" pitchFamily="34" charset="0"/>
              </a:rPr>
              <a:t>  @Bean </a:t>
            </a:r>
            <a:r>
              <a:rPr lang="pl-PL" altLang="ru-RU" sz="1800" dirty="0">
                <a:solidFill>
                  <a:srgbClr val="9C27B0"/>
                </a:solidFill>
                <a:latin typeface="IBM Plex Sans" panose="020B0503050203000203" pitchFamily="34" charset="0"/>
              </a:rPr>
              <a:t>DataSource</a:t>
            </a:r>
            <a:r>
              <a:rPr lang="pl-PL" altLang="ru-RU" sz="1800" dirty="0">
                <a:solidFill>
                  <a:srgbClr val="37474F"/>
                </a:solidFill>
                <a:latin typeface="IBM Plex Sans" panose="020B0503050203000203" pitchFamily="34" charset="0"/>
              </a:rPr>
              <a:t> tenantDataSource</a:t>
            </a:r>
            <a:r>
              <a:rPr lang="pl-PL" altLang="ru-RU" sz="1800" dirty="0">
                <a:solidFill>
                  <a:srgbClr val="3F51B5"/>
                </a:solidFill>
                <a:latin typeface="IBM Plex Sans" panose="020B0503050203000203" pitchFamily="34" charset="0"/>
              </a:rPr>
              <a:t>() {</a:t>
            </a:r>
          </a:p>
          <a:p>
            <a:pPr eaLnBrk="0" fontAlgn="base" hangingPunct="0">
              <a:lnSpc>
                <a:spcPct val="150000"/>
              </a:lnSpc>
              <a:spcBef>
                <a:spcPct val="0"/>
              </a:spcBef>
              <a:spcAft>
                <a:spcPct val="0"/>
              </a:spcAft>
              <a:buClrTx/>
            </a:pPr>
            <a:r>
              <a:rPr lang="pl-PL" altLang="ru-RU" sz="1800" dirty="0">
                <a:solidFill>
                  <a:srgbClr val="3F51B5"/>
                </a:solidFill>
                <a:latin typeface="IBM Plex Sans" panose="020B0503050203000203" pitchFamily="34" charset="0"/>
              </a:rPr>
              <a:t>	return </a:t>
            </a:r>
            <a:r>
              <a:rPr lang="pl-PL" altLang="ru-RU" sz="1800" dirty="0">
                <a:solidFill>
                  <a:srgbClr val="37474F"/>
                </a:solidFill>
                <a:latin typeface="IBM Plex Sans" panose="020B0503050203000203" pitchFamily="34" charset="0"/>
              </a:rPr>
              <a:t>threadSelector</a:t>
            </a:r>
            <a:r>
              <a:rPr lang="pl-PL" altLang="ru-RU" sz="1800" dirty="0">
                <a:solidFill>
                  <a:srgbClr val="3F51B5"/>
                </a:solidFill>
                <a:latin typeface="IBM Plex Sans" panose="020B0503050203000203" pitchFamily="34" charset="0"/>
              </a:rPr>
              <a:t>.</a:t>
            </a:r>
            <a:r>
              <a:rPr lang="pl-PL" altLang="ru-RU" sz="1800" dirty="0">
                <a:solidFill>
                  <a:srgbClr val="37474F"/>
                </a:solidFill>
                <a:latin typeface="IBM Plex Sans" panose="020B0503050203000203" pitchFamily="34" charset="0"/>
              </a:rPr>
              <a:t>getDataSource</a:t>
            </a:r>
            <a:r>
              <a:rPr lang="pl-PL" altLang="ru-RU" sz="1800" dirty="0">
                <a:solidFill>
                  <a:srgbClr val="3F51B5"/>
                </a:solidFill>
                <a:latin typeface="IBM Plex Sans" panose="020B0503050203000203" pitchFamily="34" charset="0"/>
              </a:rPr>
              <a:t>();</a:t>
            </a:r>
          </a:p>
          <a:p>
            <a:pPr eaLnBrk="0" fontAlgn="base" hangingPunct="0">
              <a:lnSpc>
                <a:spcPct val="150000"/>
              </a:lnSpc>
              <a:spcBef>
                <a:spcPct val="0"/>
              </a:spcBef>
              <a:spcAft>
                <a:spcPct val="0"/>
              </a:spcAft>
              <a:buClrTx/>
            </a:pPr>
            <a:r>
              <a:rPr lang="pl-PL" altLang="ru-RU" sz="1800" dirty="0">
                <a:solidFill>
                  <a:srgbClr val="3F51B5"/>
                </a:solidFill>
                <a:latin typeface="IBM Plex Sans" panose="020B0503050203000203" pitchFamily="34" charset="0"/>
              </a:rPr>
              <a:t>   }</a:t>
            </a:r>
          </a:p>
          <a:p>
            <a:pPr eaLnBrk="0" fontAlgn="base" hangingPunct="0">
              <a:lnSpc>
                <a:spcPct val="150000"/>
              </a:lnSpc>
              <a:spcBef>
                <a:spcPct val="0"/>
              </a:spcBef>
              <a:spcAft>
                <a:spcPct val="0"/>
              </a:spcAft>
              <a:buClrTx/>
            </a:pPr>
            <a:r>
              <a:rPr lang="pl-PL" altLang="ru-RU" sz="1800" dirty="0">
                <a:solidFill>
                  <a:srgbClr val="3F51B5"/>
                </a:solidFill>
                <a:latin typeface="IBM Plex Sans" panose="020B0503050203000203" pitchFamily="34" charset="0"/>
              </a:rPr>
              <a:t>}</a:t>
            </a:r>
          </a:p>
          <a:p>
            <a:pPr eaLnBrk="0" fontAlgn="base" hangingPunct="0">
              <a:lnSpc>
                <a:spcPct val="150000"/>
              </a:lnSpc>
              <a:spcBef>
                <a:spcPct val="0"/>
              </a:spcBef>
              <a:spcAft>
                <a:spcPct val="0"/>
              </a:spcAft>
              <a:buClrTx/>
            </a:pPr>
            <a:r>
              <a:rPr lang="pl-PL" altLang="ru-RU" sz="2000" dirty="0">
                <a:solidFill>
                  <a:srgbClr val="3F51B5"/>
                </a:solidFill>
                <a:latin typeface="Roboto Mono"/>
              </a:rPr>
              <a:t>  </a:t>
            </a:r>
          </a:p>
          <a:p>
            <a:pPr eaLnBrk="0" fontAlgn="base" hangingPunct="0">
              <a:lnSpc>
                <a:spcPct val="150000"/>
              </a:lnSpc>
              <a:spcBef>
                <a:spcPct val="0"/>
              </a:spcBef>
              <a:spcAft>
                <a:spcPct val="0"/>
              </a:spcAft>
              <a:buClrTx/>
            </a:pPr>
            <a:endParaRPr lang="pl-PL" altLang="ru-RU" sz="2000" dirty="0">
              <a:solidFill>
                <a:srgbClr val="37474F"/>
              </a:solidFill>
              <a:latin typeface="Roboto Mono"/>
            </a:endParaRPr>
          </a:p>
        </p:txBody>
      </p:sp>
      <p:sp>
        <p:nvSpPr>
          <p:cNvPr id="5" name="Title 1">
            <a:extLst>
              <a:ext uri="{FF2B5EF4-FFF2-40B4-BE49-F238E27FC236}">
                <a16:creationId xmlns:a16="http://schemas.microsoft.com/office/drawing/2014/main" id="{A9EA0530-B681-D2C5-0483-2B88E9EC89B8}"/>
              </a:ext>
            </a:extLst>
          </p:cNvPr>
          <p:cNvSpPr txBox="1">
            <a:spLocks/>
          </p:cNvSpPr>
          <p:nvPr/>
        </p:nvSpPr>
        <p:spPr>
          <a:xfrm>
            <a:off x="481954" y="763319"/>
            <a:ext cx="6390450" cy="572700"/>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pl-PL" sz="2000" dirty="0">
                <a:solidFill>
                  <a:schemeClr val="tx1"/>
                </a:solidFill>
                <a:latin typeface="IBM Plex Serif Light"/>
                <a:ea typeface="IBM Plex Serif Light"/>
                <a:cs typeface="IBM Plex Serif Light"/>
                <a:sym typeface="IBM Plex Serif Light"/>
              </a:rPr>
              <a:t>How to plug in?</a:t>
            </a:r>
          </a:p>
        </p:txBody>
      </p:sp>
      <p:sp>
        <p:nvSpPr>
          <p:cNvPr id="6" name="object 3">
            <a:extLst>
              <a:ext uri="{FF2B5EF4-FFF2-40B4-BE49-F238E27FC236}">
                <a16:creationId xmlns:a16="http://schemas.microsoft.com/office/drawing/2014/main" id="{C39F1CFC-D145-D83C-DCD2-D6FF7B7A122F}"/>
              </a:ext>
            </a:extLst>
          </p:cNvPr>
          <p:cNvSpPr txBox="1"/>
          <p:nvPr/>
        </p:nvSpPr>
        <p:spPr>
          <a:xfrm>
            <a:off x="556006" y="515620"/>
            <a:ext cx="1196975" cy="121828"/>
          </a:xfrm>
          <a:prstGeom prst="rect">
            <a:avLst/>
          </a:prstGeom>
        </p:spPr>
        <p:txBody>
          <a:bodyPr vert="horz" wrap="square" lIns="0" tIns="6350" rIns="0" bIns="0" rtlCol="0">
            <a:spAutoFit/>
          </a:bodyPr>
          <a:lstStyle/>
          <a:p>
            <a:pPr marL="6350">
              <a:spcBef>
                <a:spcPts val="50"/>
              </a:spcBef>
            </a:pPr>
            <a:r>
              <a:rPr sz="750" b="1" spc="-8" dirty="0">
                <a:solidFill>
                  <a:srgbClr val="EB3D26"/>
                </a:solidFill>
                <a:latin typeface="IBM Plex Sans Light" panose="020B0403050203000203" pitchFamily="34" charset="0"/>
                <a:cs typeface="IBMPlexSans-Medium"/>
              </a:rPr>
              <a:t>iTechArt</a:t>
            </a:r>
            <a:r>
              <a:rPr sz="750" b="1" spc="-13" dirty="0">
                <a:solidFill>
                  <a:srgbClr val="EB3D26"/>
                </a:solidFill>
                <a:latin typeface="IBM Plex Sans Light" panose="020B0403050203000203" pitchFamily="34" charset="0"/>
                <a:cs typeface="IBMPlexSans-Medium"/>
              </a:rPr>
              <a:t> </a:t>
            </a:r>
            <a:r>
              <a:rPr sz="750" b="1" spc="-5" dirty="0">
                <a:solidFill>
                  <a:srgbClr val="EB3D26"/>
                </a:solidFill>
                <a:latin typeface="IBM Plex Sans Light" panose="020B0403050203000203" pitchFamily="34" charset="0"/>
                <a:cs typeface="IBMPlexSans-Medium"/>
              </a:rPr>
              <a:t>Poland</a:t>
            </a:r>
            <a:endParaRPr sz="750" b="1" dirty="0">
              <a:latin typeface="IBM Plex Sans Light" panose="020B0403050203000203" pitchFamily="34" charset="0"/>
              <a:cs typeface="IBMPlexSans-Medium"/>
            </a:endParaRPr>
          </a:p>
        </p:txBody>
      </p:sp>
    </p:spTree>
    <p:extLst>
      <p:ext uri="{BB962C8B-B14F-4D97-AF65-F5344CB8AC3E}">
        <p14:creationId xmlns:p14="http://schemas.microsoft.com/office/powerpoint/2010/main" val="162202975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27113A4-99FF-4194-8318-7AE94968C409}"/>
              </a:ext>
            </a:extLst>
          </p:cNvPr>
          <p:cNvPicPr>
            <a:picLocks noChangeAspect="1"/>
          </p:cNvPicPr>
          <p:nvPr/>
        </p:nvPicPr>
        <p:blipFill>
          <a:blip r:embed="rId3"/>
          <a:stretch>
            <a:fillRect/>
          </a:stretch>
        </p:blipFill>
        <p:spPr>
          <a:xfrm>
            <a:off x="2643188" y="465368"/>
            <a:ext cx="4035197" cy="4035197"/>
          </a:xfrm>
          <a:prstGeom prst="rect">
            <a:avLst/>
          </a:prstGeom>
        </p:spPr>
      </p:pic>
      <p:pic>
        <p:nvPicPr>
          <p:cNvPr id="9" name="Picture 8">
            <a:extLst>
              <a:ext uri="{FF2B5EF4-FFF2-40B4-BE49-F238E27FC236}">
                <a16:creationId xmlns:a16="http://schemas.microsoft.com/office/drawing/2014/main" id="{46ED1126-1591-43A7-A3C8-3C7337FEE823}"/>
              </a:ext>
            </a:extLst>
          </p:cNvPr>
          <p:cNvPicPr>
            <a:picLocks noChangeAspect="1"/>
          </p:cNvPicPr>
          <p:nvPr/>
        </p:nvPicPr>
        <p:blipFill>
          <a:blip r:embed="rId4"/>
          <a:stretch>
            <a:fillRect/>
          </a:stretch>
        </p:blipFill>
        <p:spPr>
          <a:xfrm rot="4122269">
            <a:off x="5731192" y="2222550"/>
            <a:ext cx="571360" cy="520832"/>
          </a:xfrm>
          <a:prstGeom prst="rect">
            <a:avLst/>
          </a:prstGeom>
        </p:spPr>
      </p:pic>
      <p:pic>
        <p:nvPicPr>
          <p:cNvPr id="10" name="Picture 9">
            <a:extLst>
              <a:ext uri="{FF2B5EF4-FFF2-40B4-BE49-F238E27FC236}">
                <a16:creationId xmlns:a16="http://schemas.microsoft.com/office/drawing/2014/main" id="{EEB6F09F-C2FD-4757-81B1-C3E74A53E5D5}"/>
              </a:ext>
            </a:extLst>
          </p:cNvPr>
          <p:cNvPicPr>
            <a:picLocks noChangeAspect="1"/>
          </p:cNvPicPr>
          <p:nvPr/>
        </p:nvPicPr>
        <p:blipFill>
          <a:blip r:embed="rId4"/>
          <a:stretch>
            <a:fillRect/>
          </a:stretch>
        </p:blipFill>
        <p:spPr>
          <a:xfrm rot="19197592">
            <a:off x="4197412" y="1104592"/>
            <a:ext cx="571360" cy="520832"/>
          </a:xfrm>
          <a:prstGeom prst="rect">
            <a:avLst/>
          </a:prstGeom>
        </p:spPr>
      </p:pic>
      <p:pic>
        <p:nvPicPr>
          <p:cNvPr id="11" name="Picture 10">
            <a:extLst>
              <a:ext uri="{FF2B5EF4-FFF2-40B4-BE49-F238E27FC236}">
                <a16:creationId xmlns:a16="http://schemas.microsoft.com/office/drawing/2014/main" id="{21ABEA60-067C-45B5-BD28-9D8AB4A9072A}"/>
              </a:ext>
            </a:extLst>
          </p:cNvPr>
          <p:cNvPicPr>
            <a:picLocks noChangeAspect="1"/>
          </p:cNvPicPr>
          <p:nvPr/>
        </p:nvPicPr>
        <p:blipFill>
          <a:blip r:embed="rId4"/>
          <a:stretch>
            <a:fillRect/>
          </a:stretch>
        </p:blipFill>
        <p:spPr>
          <a:xfrm rot="14547395">
            <a:off x="4235962" y="3318000"/>
            <a:ext cx="571360" cy="520832"/>
          </a:xfrm>
          <a:prstGeom prst="rect">
            <a:avLst/>
          </a:prstGeom>
        </p:spPr>
      </p:pic>
      <p:pic>
        <p:nvPicPr>
          <p:cNvPr id="12" name="Picture 11">
            <a:extLst>
              <a:ext uri="{FF2B5EF4-FFF2-40B4-BE49-F238E27FC236}">
                <a16:creationId xmlns:a16="http://schemas.microsoft.com/office/drawing/2014/main" id="{6050EE3B-E0BF-4B03-951B-205AABE416EB}"/>
              </a:ext>
            </a:extLst>
          </p:cNvPr>
          <p:cNvPicPr>
            <a:picLocks noChangeAspect="1"/>
          </p:cNvPicPr>
          <p:nvPr/>
        </p:nvPicPr>
        <p:blipFill>
          <a:blip r:embed="rId4"/>
          <a:stretch>
            <a:fillRect/>
          </a:stretch>
        </p:blipFill>
        <p:spPr>
          <a:xfrm rot="14917693">
            <a:off x="2841221" y="2672269"/>
            <a:ext cx="571360" cy="520832"/>
          </a:xfrm>
          <a:prstGeom prst="rect">
            <a:avLst/>
          </a:prstGeom>
        </p:spPr>
      </p:pic>
    </p:spTree>
    <p:extLst>
      <p:ext uri="{BB962C8B-B14F-4D97-AF65-F5344CB8AC3E}">
        <p14:creationId xmlns:p14="http://schemas.microsoft.com/office/powerpoint/2010/main" val="65386215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F2F4F4"/>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499919C-0B5A-4A75-9E5B-360C150E1BF9}"/>
              </a:ext>
            </a:extLst>
          </p:cNvPr>
          <p:cNvSpPr>
            <a:spLocks noGrp="1"/>
          </p:cNvSpPr>
          <p:nvPr>
            <p:ph type="body" idx="1"/>
          </p:nvPr>
        </p:nvSpPr>
        <p:spPr>
          <a:xfrm>
            <a:off x="858707" y="1336019"/>
            <a:ext cx="8520600" cy="3416400"/>
          </a:xfrm>
        </p:spPr>
        <p:txBody>
          <a:bodyPr>
            <a:noAutofit/>
          </a:bodyPr>
          <a:lstStyle/>
          <a:p>
            <a:pPr>
              <a:lnSpc>
                <a:spcPct val="150000"/>
              </a:lnSpc>
              <a:buClr>
                <a:srgbClr val="EB3D26"/>
              </a:buClr>
              <a:buFont typeface="Wingdings" panose="05000000000000000000" pitchFamily="2" charset="2"/>
              <a:buChar char="§"/>
            </a:pPr>
            <a:r>
              <a:rPr lang="pl-PL" sz="1400" dirty="0">
                <a:solidFill>
                  <a:schemeClr val="tx1"/>
                </a:solidFill>
                <a:latin typeface="IBM Plex Sans" panose="020B0503050203000203" pitchFamily="34" charset="0"/>
              </a:rPr>
              <a:t>Beginner Level</a:t>
            </a:r>
          </a:p>
          <a:p>
            <a:pPr lvl="1">
              <a:lnSpc>
                <a:spcPct val="150000"/>
              </a:lnSpc>
              <a:buClr>
                <a:srgbClr val="EB3D26"/>
              </a:buClr>
              <a:buFont typeface="Wingdings" panose="05000000000000000000" pitchFamily="2" charset="2"/>
              <a:buChar char="§"/>
            </a:pPr>
            <a:r>
              <a:rPr lang="pl-PL" sz="1400" dirty="0">
                <a:solidFill>
                  <a:schemeClr val="tx1"/>
                </a:solidFill>
                <a:latin typeface="IBM Plex Sans" panose="020B0503050203000203" pitchFamily="34" charset="0"/>
              </a:rPr>
              <a:t>Getting Started example</a:t>
            </a:r>
          </a:p>
          <a:p>
            <a:pPr>
              <a:lnSpc>
                <a:spcPct val="150000"/>
              </a:lnSpc>
              <a:buClr>
                <a:srgbClr val="EB3D26"/>
              </a:buClr>
              <a:buFont typeface="Wingdings" panose="05000000000000000000" pitchFamily="2" charset="2"/>
              <a:buChar char="§"/>
            </a:pPr>
            <a:r>
              <a:rPr lang="pl-PL" sz="1400" dirty="0">
                <a:solidFill>
                  <a:schemeClr val="tx1"/>
                </a:solidFill>
                <a:latin typeface="IBM Plex Sans" panose="020B0503050203000203" pitchFamily="34" charset="0"/>
              </a:rPr>
              <a:t>Advanced level</a:t>
            </a:r>
          </a:p>
          <a:p>
            <a:pPr lvl="1">
              <a:lnSpc>
                <a:spcPct val="150000"/>
              </a:lnSpc>
              <a:buClr>
                <a:srgbClr val="EB3D26"/>
              </a:buClr>
              <a:buFont typeface="Wingdings" panose="05000000000000000000" pitchFamily="2" charset="2"/>
              <a:buChar char="§"/>
            </a:pPr>
            <a:r>
              <a:rPr lang="pl-PL" sz="1400" b="1" dirty="0">
                <a:solidFill>
                  <a:schemeClr val="tx1"/>
                </a:solidFill>
                <a:latin typeface="IBM Plex Sans" panose="020B0503050203000203" pitchFamily="34" charset="0"/>
              </a:rPr>
              <a:t>Lot of practice</a:t>
            </a:r>
          </a:p>
          <a:p>
            <a:pPr lvl="1">
              <a:lnSpc>
                <a:spcPct val="150000"/>
              </a:lnSpc>
              <a:buClr>
                <a:srgbClr val="EB3D26"/>
              </a:buClr>
              <a:buFont typeface="Wingdings" panose="05000000000000000000" pitchFamily="2" charset="2"/>
              <a:buChar char="§"/>
            </a:pPr>
            <a:r>
              <a:rPr lang="pl-PL" sz="1400" dirty="0">
                <a:solidFill>
                  <a:schemeClr val="tx1"/>
                </a:solidFill>
                <a:latin typeface="IBM Plex Sans" panose="020B0503050203000203" pitchFamily="34" charset="0"/>
              </a:rPr>
              <a:t>Architecture</a:t>
            </a:r>
          </a:p>
          <a:p>
            <a:pPr lvl="2">
              <a:lnSpc>
                <a:spcPct val="150000"/>
              </a:lnSpc>
              <a:buClr>
                <a:srgbClr val="EB3D26"/>
              </a:buClr>
              <a:buFont typeface="Wingdings" panose="05000000000000000000" pitchFamily="2" charset="2"/>
              <a:buChar char="§"/>
            </a:pPr>
            <a:r>
              <a:rPr lang="pl-PL" sz="1400" dirty="0">
                <a:solidFill>
                  <a:schemeClr val="tx1"/>
                </a:solidFill>
                <a:latin typeface="IBM Plex Sans" panose="020B0503050203000203" pitchFamily="34" charset="0"/>
              </a:rPr>
              <a:t>Redraw / Redescribe for yourself</a:t>
            </a:r>
          </a:p>
          <a:p>
            <a:pPr lvl="2">
              <a:lnSpc>
                <a:spcPct val="150000"/>
              </a:lnSpc>
              <a:buClr>
                <a:srgbClr val="EB3D26"/>
              </a:buClr>
              <a:buFont typeface="Wingdings" panose="05000000000000000000" pitchFamily="2" charset="2"/>
              <a:buChar char="§"/>
            </a:pPr>
            <a:r>
              <a:rPr lang="pl-PL" sz="1400" dirty="0">
                <a:solidFill>
                  <a:schemeClr val="tx1"/>
                </a:solidFill>
                <a:latin typeface="IBM Plex Sans" panose="020B0503050203000203" pitchFamily="34" charset="0"/>
              </a:rPr>
              <a:t>Share the knowledge</a:t>
            </a:r>
          </a:p>
          <a:p>
            <a:pPr lvl="1">
              <a:lnSpc>
                <a:spcPct val="150000"/>
              </a:lnSpc>
              <a:buClr>
                <a:srgbClr val="EB3D26"/>
              </a:buClr>
              <a:buFont typeface="Wingdings" panose="05000000000000000000" pitchFamily="2" charset="2"/>
              <a:buChar char="§"/>
            </a:pPr>
            <a:r>
              <a:rPr lang="pl-PL" sz="1400" dirty="0">
                <a:solidFill>
                  <a:schemeClr val="tx1"/>
                </a:solidFill>
                <a:latin typeface="IBM Plex Sans" panose="020B0503050203000203" pitchFamily="34" charset="0"/>
              </a:rPr>
              <a:t>Feature list</a:t>
            </a:r>
          </a:p>
          <a:p>
            <a:pPr lvl="2">
              <a:lnSpc>
                <a:spcPct val="150000"/>
              </a:lnSpc>
              <a:buClr>
                <a:srgbClr val="EB3D26"/>
              </a:buClr>
              <a:buFont typeface="Wingdings" panose="05000000000000000000" pitchFamily="2" charset="2"/>
              <a:buChar char="§"/>
            </a:pPr>
            <a:r>
              <a:rPr lang="pl-PL" sz="1400" dirty="0">
                <a:solidFill>
                  <a:schemeClr val="tx1"/>
                </a:solidFill>
                <a:latin typeface="IBM Plex Sans" panose="020B0503050203000203" pitchFamily="34" charset="0"/>
              </a:rPr>
              <a:t>Cheat sheet</a:t>
            </a:r>
          </a:p>
        </p:txBody>
      </p:sp>
      <p:sp>
        <p:nvSpPr>
          <p:cNvPr id="6" name="Title 1">
            <a:extLst>
              <a:ext uri="{FF2B5EF4-FFF2-40B4-BE49-F238E27FC236}">
                <a16:creationId xmlns:a16="http://schemas.microsoft.com/office/drawing/2014/main" id="{8D675F48-F603-1ED4-62F3-0A30D21DC779}"/>
              </a:ext>
            </a:extLst>
          </p:cNvPr>
          <p:cNvSpPr txBox="1">
            <a:spLocks/>
          </p:cNvSpPr>
          <p:nvPr/>
        </p:nvSpPr>
        <p:spPr>
          <a:xfrm>
            <a:off x="481954" y="763319"/>
            <a:ext cx="6390450" cy="572700"/>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pl-PL" sz="2000" dirty="0" err="1">
                <a:solidFill>
                  <a:schemeClr val="tx1"/>
                </a:solidFill>
                <a:latin typeface="IBM Plex Serif Light"/>
                <a:ea typeface="IBM Plex Serif Light"/>
                <a:cs typeface="IBM Plex Serif Light"/>
                <a:sym typeface="IBM Plex Serif Light"/>
              </a:rPr>
              <a:t>What</a:t>
            </a:r>
            <a:r>
              <a:rPr lang="pl-PL" sz="2000" dirty="0">
                <a:solidFill>
                  <a:schemeClr val="tx1"/>
                </a:solidFill>
                <a:latin typeface="IBM Plex Serif Light"/>
                <a:ea typeface="IBM Plex Serif Light"/>
                <a:cs typeface="IBM Plex Serif Light"/>
                <a:sym typeface="IBM Plex Serif Light"/>
              </a:rPr>
              <a:t> to do?</a:t>
            </a:r>
          </a:p>
        </p:txBody>
      </p:sp>
      <p:sp>
        <p:nvSpPr>
          <p:cNvPr id="7" name="object 3">
            <a:extLst>
              <a:ext uri="{FF2B5EF4-FFF2-40B4-BE49-F238E27FC236}">
                <a16:creationId xmlns:a16="http://schemas.microsoft.com/office/drawing/2014/main" id="{21BC7204-DCFC-EA71-1A97-C7D62C07D5DD}"/>
              </a:ext>
            </a:extLst>
          </p:cNvPr>
          <p:cNvSpPr txBox="1"/>
          <p:nvPr/>
        </p:nvSpPr>
        <p:spPr>
          <a:xfrm>
            <a:off x="556006" y="515620"/>
            <a:ext cx="1196975" cy="121828"/>
          </a:xfrm>
          <a:prstGeom prst="rect">
            <a:avLst/>
          </a:prstGeom>
        </p:spPr>
        <p:txBody>
          <a:bodyPr vert="horz" wrap="square" lIns="0" tIns="6350" rIns="0" bIns="0" rtlCol="0">
            <a:spAutoFit/>
          </a:bodyPr>
          <a:lstStyle/>
          <a:p>
            <a:pPr marL="6350">
              <a:spcBef>
                <a:spcPts val="50"/>
              </a:spcBef>
            </a:pPr>
            <a:r>
              <a:rPr sz="750" b="1" spc="-8" dirty="0">
                <a:solidFill>
                  <a:srgbClr val="EB3D26"/>
                </a:solidFill>
                <a:latin typeface="IBM Plex Sans Light" panose="020B0403050203000203" pitchFamily="34" charset="0"/>
                <a:cs typeface="IBMPlexSans-Medium"/>
              </a:rPr>
              <a:t>iTechArt</a:t>
            </a:r>
            <a:r>
              <a:rPr sz="750" b="1" spc="-13" dirty="0">
                <a:solidFill>
                  <a:srgbClr val="EB3D26"/>
                </a:solidFill>
                <a:latin typeface="IBM Plex Sans Light" panose="020B0403050203000203" pitchFamily="34" charset="0"/>
                <a:cs typeface="IBMPlexSans-Medium"/>
              </a:rPr>
              <a:t> </a:t>
            </a:r>
            <a:r>
              <a:rPr sz="750" b="1" spc="-5" dirty="0">
                <a:solidFill>
                  <a:srgbClr val="EB3D26"/>
                </a:solidFill>
                <a:latin typeface="IBM Plex Sans Light" panose="020B0403050203000203" pitchFamily="34" charset="0"/>
                <a:cs typeface="IBMPlexSans-Medium"/>
              </a:rPr>
              <a:t>Poland</a:t>
            </a:r>
            <a:endParaRPr sz="750" b="1" dirty="0">
              <a:latin typeface="IBM Plex Sans Light" panose="020B0403050203000203" pitchFamily="34" charset="0"/>
              <a:cs typeface="IBMPlexSans-Medium"/>
            </a:endParaRPr>
          </a:p>
        </p:txBody>
      </p:sp>
    </p:spTree>
    <p:extLst>
      <p:ext uri="{BB962C8B-B14F-4D97-AF65-F5344CB8AC3E}">
        <p14:creationId xmlns:p14="http://schemas.microsoft.com/office/powerpoint/2010/main" val="94977821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F2F4F4"/>
        </a:solidFill>
        <a:effectLst/>
      </p:bgPr>
    </p:bg>
    <p:spTree>
      <p:nvGrpSpPr>
        <p:cNvPr id="1" name=""/>
        <p:cNvGrpSpPr/>
        <p:nvPr/>
      </p:nvGrpSpPr>
      <p:grpSpPr>
        <a:xfrm>
          <a:off x="0" y="0"/>
          <a:ext cx="0" cy="0"/>
          <a:chOff x="0" y="0"/>
          <a:chExt cx="0" cy="0"/>
        </a:xfrm>
      </p:grpSpPr>
      <p:pic>
        <p:nvPicPr>
          <p:cNvPr id="12290" name="Picture 2" descr="message flow simple broker">
            <a:extLst>
              <a:ext uri="{FF2B5EF4-FFF2-40B4-BE49-F238E27FC236}">
                <a16:creationId xmlns:a16="http://schemas.microsoft.com/office/drawing/2014/main" id="{BD66B2CA-28C9-4217-BD01-EC8698C5B0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6777" y="1568355"/>
            <a:ext cx="3875183" cy="1519126"/>
          </a:xfrm>
          <a:prstGeom prst="rect">
            <a:avLst/>
          </a:prstGeom>
          <a:solidFill>
            <a:srgbClr val="000000">
              <a:shade val="95000"/>
            </a:srgbClr>
          </a:solidFill>
          <a:ln w="19050" cap="sq">
            <a:solidFill>
              <a:srgbClr val="000000"/>
            </a:solidFill>
            <a:miter lim="800000"/>
          </a:ln>
          <a:effectLst/>
        </p:spPr>
      </p:pic>
      <p:pic>
        <p:nvPicPr>
          <p:cNvPr id="4" name="Picture 3" descr="Diagram&#10;&#10;Description automatically generated">
            <a:extLst>
              <a:ext uri="{FF2B5EF4-FFF2-40B4-BE49-F238E27FC236}">
                <a16:creationId xmlns:a16="http://schemas.microsoft.com/office/drawing/2014/main" id="{DA508D71-49BD-43AA-B86B-1C4F6A4233C2}"/>
              </a:ext>
            </a:extLst>
          </p:cNvPr>
          <p:cNvPicPr>
            <a:picLocks noChangeAspect="1"/>
          </p:cNvPicPr>
          <p:nvPr/>
        </p:nvPicPr>
        <p:blipFill>
          <a:blip r:embed="rId4"/>
          <a:stretch>
            <a:fillRect/>
          </a:stretch>
        </p:blipFill>
        <p:spPr>
          <a:xfrm>
            <a:off x="3641809" y="2584332"/>
            <a:ext cx="4185679" cy="1582465"/>
          </a:xfrm>
          <a:prstGeom prst="rect">
            <a:avLst/>
          </a:prstGeom>
          <a:solidFill>
            <a:srgbClr val="000000">
              <a:shade val="95000"/>
            </a:srgbClr>
          </a:solidFill>
          <a:ln w="19050" cap="sq">
            <a:solidFill>
              <a:srgbClr val="000000"/>
            </a:solidFill>
            <a:miter lim="800000"/>
          </a:ln>
          <a:effectLst/>
        </p:spPr>
      </p:pic>
      <p:sp>
        <p:nvSpPr>
          <p:cNvPr id="3" name="Arrow: Curved Right 2">
            <a:extLst>
              <a:ext uri="{FF2B5EF4-FFF2-40B4-BE49-F238E27FC236}">
                <a16:creationId xmlns:a16="http://schemas.microsoft.com/office/drawing/2014/main" id="{07EF2F3E-9986-4A49-B14D-EDAD513643AD}"/>
              </a:ext>
            </a:extLst>
          </p:cNvPr>
          <p:cNvSpPr/>
          <p:nvPr/>
        </p:nvSpPr>
        <p:spPr>
          <a:xfrm rot="19175037">
            <a:off x="2795534" y="3333814"/>
            <a:ext cx="586648" cy="58664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050">
              <a:solidFill>
                <a:schemeClr val="tx1"/>
              </a:solidFill>
            </a:endParaRPr>
          </a:p>
        </p:txBody>
      </p:sp>
    </p:spTree>
    <p:extLst>
      <p:ext uri="{BB962C8B-B14F-4D97-AF65-F5344CB8AC3E}">
        <p14:creationId xmlns:p14="http://schemas.microsoft.com/office/powerpoint/2010/main" val="44955278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F2F4F4"/>
        </a:solidFill>
        <a:effectLst/>
      </p:bgPr>
    </p:bg>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EEEF835A-9624-4D15-BC65-0947782B01D7}"/>
              </a:ext>
            </a:extLst>
          </p:cNvPr>
          <p:cNvSpPr>
            <a:spLocks noChangeArrowheads="1"/>
          </p:cNvSpPr>
          <p:nvPr/>
        </p:nvSpPr>
        <p:spPr bwMode="auto">
          <a:xfrm>
            <a:off x="1302412" y="1327951"/>
            <a:ext cx="6698589" cy="3783519"/>
          </a:xfrm>
          <a:prstGeom prst="round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285750" indent="-285750" eaLnBrk="0" fontAlgn="base" hangingPunct="0">
              <a:lnSpc>
                <a:spcPct val="150000"/>
              </a:lnSpc>
              <a:spcBef>
                <a:spcPct val="0"/>
              </a:spcBef>
              <a:spcAft>
                <a:spcPct val="0"/>
              </a:spcAft>
              <a:buClr>
                <a:srgbClr val="C00000"/>
              </a:buClr>
              <a:buFont typeface="Wingdings" panose="05000000000000000000" pitchFamily="2" charset="2"/>
              <a:buChar char="§"/>
            </a:pPr>
            <a:r>
              <a:rPr lang="pl-PL" altLang="ru-RU" sz="1500" b="1" u="sng" dirty="0">
                <a:solidFill>
                  <a:schemeClr val="tx1"/>
                </a:solidFill>
                <a:latin typeface="IBM Plex Sans" panose="020B0503050203000203" pitchFamily="34" charset="0"/>
              </a:rPr>
              <a:t>JPA feature – Lazy Loading on related entities</a:t>
            </a:r>
          </a:p>
          <a:p>
            <a:pPr marL="588169" lvl="1" indent="-285750" eaLnBrk="0" fontAlgn="base" hangingPunct="0">
              <a:lnSpc>
                <a:spcPct val="150000"/>
              </a:lnSpc>
              <a:spcBef>
                <a:spcPct val="0"/>
              </a:spcBef>
              <a:spcAft>
                <a:spcPct val="0"/>
              </a:spcAft>
              <a:buClr>
                <a:srgbClr val="C00000"/>
              </a:buClr>
              <a:buFont typeface="Wingdings" panose="05000000000000000000" pitchFamily="2" charset="2"/>
              <a:buChar char="§"/>
            </a:pPr>
            <a:r>
              <a:rPr lang="pl-PL" altLang="ru-RU" sz="1500" dirty="0">
                <a:solidFill>
                  <a:schemeClr val="tx1"/>
                </a:solidFill>
                <a:latin typeface="IBM Plex Sans" panose="020B0503050203000203" pitchFamily="34" charset="0"/>
              </a:rPr>
              <a:t>@OneToMany + @ManyToMany by def lazy</a:t>
            </a:r>
          </a:p>
          <a:p>
            <a:pPr marL="588169" lvl="1" indent="-285750" eaLnBrk="0" fontAlgn="base" hangingPunct="0">
              <a:lnSpc>
                <a:spcPct val="150000"/>
              </a:lnSpc>
              <a:spcBef>
                <a:spcPct val="0"/>
              </a:spcBef>
              <a:spcAft>
                <a:spcPct val="0"/>
              </a:spcAft>
              <a:buClr>
                <a:srgbClr val="C00000"/>
              </a:buClr>
              <a:buFont typeface="Wingdings" panose="05000000000000000000" pitchFamily="2" charset="2"/>
              <a:buChar char="§"/>
            </a:pPr>
            <a:r>
              <a:rPr lang="pl-PL" altLang="ru-RU" sz="1500" dirty="0">
                <a:solidFill>
                  <a:schemeClr val="tx1"/>
                </a:solidFill>
                <a:latin typeface="IBM Plex Sans" panose="020B0503050203000203" pitchFamily="34" charset="0"/>
              </a:rPr>
              <a:t>@OneToOne + @OneToMany by def eager, can be lazy</a:t>
            </a:r>
          </a:p>
          <a:p>
            <a:pPr marL="588169" lvl="1" indent="-285750" eaLnBrk="0" fontAlgn="base" hangingPunct="0">
              <a:lnSpc>
                <a:spcPct val="150000"/>
              </a:lnSpc>
              <a:spcBef>
                <a:spcPct val="0"/>
              </a:spcBef>
              <a:spcAft>
                <a:spcPct val="0"/>
              </a:spcAft>
              <a:buClr>
                <a:srgbClr val="C00000"/>
              </a:buClr>
              <a:buFont typeface="Wingdings" panose="05000000000000000000" pitchFamily="2" charset="2"/>
              <a:buChar char="§"/>
            </a:pPr>
            <a:r>
              <a:rPr lang="pl-PL" altLang="ru-RU" sz="1500" dirty="0">
                <a:solidFill>
                  <a:schemeClr val="tx1"/>
                </a:solidFill>
                <a:latin typeface="IBM Plex Sans" panose="020B0503050203000203" pitchFamily="34" charset="0"/>
              </a:rPr>
              <a:t>@Lob (BLOB) can be lazy</a:t>
            </a:r>
          </a:p>
          <a:p>
            <a:pPr marL="326231" indent="-285750" eaLnBrk="0" fontAlgn="base" hangingPunct="0">
              <a:lnSpc>
                <a:spcPct val="150000"/>
              </a:lnSpc>
              <a:spcBef>
                <a:spcPct val="0"/>
              </a:spcBef>
              <a:spcAft>
                <a:spcPct val="0"/>
              </a:spcAft>
              <a:buClr>
                <a:srgbClr val="C00000"/>
              </a:buClr>
              <a:buFont typeface="Wingdings" panose="05000000000000000000" pitchFamily="2" charset="2"/>
              <a:buChar char="§"/>
            </a:pPr>
            <a:r>
              <a:rPr lang="pl-PL" altLang="ru-RU" sz="1500" b="1" u="sng" dirty="0">
                <a:solidFill>
                  <a:schemeClr val="tx1"/>
                </a:solidFill>
                <a:latin typeface="IBM Plex Sans" panose="020B0503050203000203" pitchFamily="34" charset="0"/>
              </a:rPr>
              <a:t>JPA feature - Change lazy to eager fetching</a:t>
            </a:r>
          </a:p>
          <a:p>
            <a:pPr marL="633413" lvl="1" indent="-285750" eaLnBrk="0" fontAlgn="base" hangingPunct="0">
              <a:lnSpc>
                <a:spcPct val="150000"/>
              </a:lnSpc>
              <a:spcBef>
                <a:spcPct val="0"/>
              </a:spcBef>
              <a:spcAft>
                <a:spcPct val="0"/>
              </a:spcAft>
              <a:buClr>
                <a:srgbClr val="C00000"/>
              </a:buClr>
              <a:buFont typeface="Wingdings" panose="05000000000000000000" pitchFamily="2" charset="2"/>
              <a:buChar char="§"/>
            </a:pPr>
            <a:r>
              <a:rPr lang="pl-PL" altLang="ru-RU" sz="1500" dirty="0">
                <a:solidFill>
                  <a:schemeClr val="tx1"/>
                </a:solidFill>
                <a:latin typeface="IBM Plex Sans" panose="020B0503050203000203" pitchFamily="34" charset="0"/>
              </a:rPr>
              <a:t>Attribute on annotation</a:t>
            </a:r>
          </a:p>
          <a:p>
            <a:pPr marL="633413" lvl="1" indent="-285750" eaLnBrk="0" fontAlgn="base" hangingPunct="0">
              <a:lnSpc>
                <a:spcPct val="150000"/>
              </a:lnSpc>
              <a:spcBef>
                <a:spcPct val="0"/>
              </a:spcBef>
              <a:spcAft>
                <a:spcPct val="0"/>
              </a:spcAft>
              <a:buClr>
                <a:srgbClr val="C00000"/>
              </a:buClr>
              <a:buFont typeface="Wingdings" panose="05000000000000000000" pitchFamily="2" charset="2"/>
              <a:buChar char="§"/>
            </a:pPr>
            <a:r>
              <a:rPr lang="pl-PL" altLang="ru-RU" sz="1500" dirty="0">
                <a:solidFill>
                  <a:schemeClr val="tx1"/>
                </a:solidFill>
                <a:latin typeface="IBM Plex Sans" panose="020B0503050203000203" pitchFamily="34" charset="0"/>
              </a:rPr>
              <a:t>Using special keyword in JPQL/Criteria API when joining</a:t>
            </a:r>
          </a:p>
          <a:p>
            <a:pPr marL="633413" lvl="1" indent="-285750" eaLnBrk="0" fontAlgn="base" hangingPunct="0">
              <a:lnSpc>
                <a:spcPct val="150000"/>
              </a:lnSpc>
              <a:spcBef>
                <a:spcPct val="0"/>
              </a:spcBef>
              <a:spcAft>
                <a:spcPct val="0"/>
              </a:spcAft>
              <a:buClr>
                <a:srgbClr val="C00000"/>
              </a:buClr>
              <a:buFont typeface="Wingdings" panose="05000000000000000000" pitchFamily="2" charset="2"/>
              <a:buChar char="§"/>
            </a:pPr>
            <a:r>
              <a:rPr lang="pl-PL" altLang="ru-RU" sz="1500" dirty="0">
                <a:solidFill>
                  <a:schemeClr val="tx1"/>
                </a:solidFill>
                <a:latin typeface="IBM Plex Sans" panose="020B0503050203000203" pitchFamily="34" charset="0"/>
              </a:rPr>
              <a:t>EntityGraph support</a:t>
            </a:r>
          </a:p>
          <a:p>
            <a:pPr marL="588169" lvl="1" indent="-285750" eaLnBrk="0" fontAlgn="base" hangingPunct="0">
              <a:lnSpc>
                <a:spcPct val="150000"/>
              </a:lnSpc>
              <a:spcBef>
                <a:spcPct val="0"/>
              </a:spcBef>
              <a:spcAft>
                <a:spcPct val="0"/>
              </a:spcAft>
              <a:buClr>
                <a:srgbClr val="C00000"/>
              </a:buClr>
              <a:buFont typeface="Wingdings" panose="05000000000000000000" pitchFamily="2" charset="2"/>
              <a:buChar char="§"/>
            </a:pPr>
            <a:endParaRPr lang="pl-PL" altLang="ru-RU" sz="1500" dirty="0">
              <a:solidFill>
                <a:schemeClr val="tx1"/>
              </a:solidFill>
              <a:latin typeface="IBM Plex Sans" panose="020B0503050203000203" pitchFamily="34" charset="0"/>
            </a:endParaRPr>
          </a:p>
          <a:p>
            <a:pPr eaLnBrk="0" fontAlgn="base" hangingPunct="0">
              <a:lnSpc>
                <a:spcPct val="150000"/>
              </a:lnSpc>
              <a:spcBef>
                <a:spcPct val="0"/>
              </a:spcBef>
              <a:spcAft>
                <a:spcPct val="0"/>
              </a:spcAft>
              <a:buClrTx/>
            </a:pPr>
            <a:endParaRPr lang="ru-RU" altLang="ru-RU" sz="1500" dirty="0">
              <a:solidFill>
                <a:schemeClr val="tx1"/>
              </a:solidFill>
              <a:latin typeface="Arial" panose="020B0604020202020204" pitchFamily="34" charset="0"/>
            </a:endParaRPr>
          </a:p>
        </p:txBody>
      </p:sp>
      <p:sp>
        <p:nvSpPr>
          <p:cNvPr id="5" name="Title 1">
            <a:extLst>
              <a:ext uri="{FF2B5EF4-FFF2-40B4-BE49-F238E27FC236}">
                <a16:creationId xmlns:a16="http://schemas.microsoft.com/office/drawing/2014/main" id="{30A1D3CE-D997-E51E-7028-0852C63C0B8A}"/>
              </a:ext>
            </a:extLst>
          </p:cNvPr>
          <p:cNvSpPr txBox="1">
            <a:spLocks/>
          </p:cNvSpPr>
          <p:nvPr/>
        </p:nvSpPr>
        <p:spPr>
          <a:xfrm>
            <a:off x="481954" y="763319"/>
            <a:ext cx="6390450" cy="572700"/>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pl-PL" sz="2000" dirty="0" err="1">
                <a:solidFill>
                  <a:schemeClr val="tx1"/>
                </a:solidFill>
                <a:latin typeface="IBM Plex Serif Light"/>
                <a:ea typeface="IBM Plex Serif Light"/>
                <a:cs typeface="IBM Plex Serif Light"/>
                <a:sym typeface="IBM Plex Serif Light"/>
              </a:rPr>
              <a:t>Feature</a:t>
            </a:r>
            <a:r>
              <a:rPr lang="pl-PL" sz="2000" dirty="0">
                <a:solidFill>
                  <a:schemeClr val="tx1"/>
                </a:solidFill>
                <a:latin typeface="IBM Plex Serif Light"/>
                <a:ea typeface="IBM Plex Serif Light"/>
                <a:cs typeface="IBM Plex Serif Light"/>
                <a:sym typeface="IBM Plex Serif Light"/>
              </a:rPr>
              <a:t> list</a:t>
            </a:r>
          </a:p>
        </p:txBody>
      </p:sp>
      <p:sp>
        <p:nvSpPr>
          <p:cNvPr id="7" name="object 3">
            <a:extLst>
              <a:ext uri="{FF2B5EF4-FFF2-40B4-BE49-F238E27FC236}">
                <a16:creationId xmlns:a16="http://schemas.microsoft.com/office/drawing/2014/main" id="{38FFA4F8-D70F-E208-4BC0-93B3033BF87F}"/>
              </a:ext>
            </a:extLst>
          </p:cNvPr>
          <p:cNvSpPr txBox="1"/>
          <p:nvPr/>
        </p:nvSpPr>
        <p:spPr>
          <a:xfrm>
            <a:off x="556006" y="515620"/>
            <a:ext cx="1196975" cy="121828"/>
          </a:xfrm>
          <a:prstGeom prst="rect">
            <a:avLst/>
          </a:prstGeom>
        </p:spPr>
        <p:txBody>
          <a:bodyPr vert="horz" wrap="square" lIns="0" tIns="6350" rIns="0" bIns="0" rtlCol="0">
            <a:spAutoFit/>
          </a:bodyPr>
          <a:lstStyle/>
          <a:p>
            <a:pPr marL="6350">
              <a:spcBef>
                <a:spcPts val="50"/>
              </a:spcBef>
            </a:pPr>
            <a:r>
              <a:rPr sz="750" b="1" spc="-8" dirty="0">
                <a:solidFill>
                  <a:srgbClr val="EB3D26"/>
                </a:solidFill>
                <a:latin typeface="IBM Plex Sans Light" panose="020B0403050203000203" pitchFamily="34" charset="0"/>
                <a:cs typeface="IBMPlexSans-Medium"/>
              </a:rPr>
              <a:t>iTechArt</a:t>
            </a:r>
            <a:r>
              <a:rPr sz="750" b="1" spc="-13" dirty="0">
                <a:solidFill>
                  <a:srgbClr val="EB3D26"/>
                </a:solidFill>
                <a:latin typeface="IBM Plex Sans Light" panose="020B0403050203000203" pitchFamily="34" charset="0"/>
                <a:cs typeface="IBMPlexSans-Medium"/>
              </a:rPr>
              <a:t> </a:t>
            </a:r>
            <a:r>
              <a:rPr sz="750" b="1" spc="-5" dirty="0">
                <a:solidFill>
                  <a:srgbClr val="EB3D26"/>
                </a:solidFill>
                <a:latin typeface="IBM Plex Sans Light" panose="020B0403050203000203" pitchFamily="34" charset="0"/>
                <a:cs typeface="IBMPlexSans-Medium"/>
              </a:rPr>
              <a:t>Poland</a:t>
            </a:r>
            <a:endParaRPr sz="750" b="1" dirty="0">
              <a:latin typeface="IBM Plex Sans Light" panose="020B0403050203000203" pitchFamily="34" charset="0"/>
              <a:cs typeface="IBMPlexSans-Medium"/>
            </a:endParaRPr>
          </a:p>
        </p:txBody>
      </p:sp>
    </p:spTree>
    <p:extLst>
      <p:ext uri="{BB962C8B-B14F-4D97-AF65-F5344CB8AC3E}">
        <p14:creationId xmlns:p14="http://schemas.microsoft.com/office/powerpoint/2010/main" val="43606261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F2F4F4"/>
        </a:solidFill>
        <a:effectLst/>
      </p:bgPr>
    </p:bg>
    <p:spTree>
      <p:nvGrpSpPr>
        <p:cNvPr id="1" name="Shape 153"/>
        <p:cNvGrpSpPr/>
        <p:nvPr/>
      </p:nvGrpSpPr>
      <p:grpSpPr>
        <a:xfrm>
          <a:off x="0" y="0"/>
          <a:ext cx="0" cy="0"/>
          <a:chOff x="0" y="0"/>
          <a:chExt cx="0" cy="0"/>
        </a:xfrm>
      </p:grpSpPr>
      <p:sp>
        <p:nvSpPr>
          <p:cNvPr id="3" name="Title 1">
            <a:extLst>
              <a:ext uri="{FF2B5EF4-FFF2-40B4-BE49-F238E27FC236}">
                <a16:creationId xmlns:a16="http://schemas.microsoft.com/office/drawing/2014/main" id="{FF88CC20-B63E-B363-DABF-A234CB3AC671}"/>
              </a:ext>
            </a:extLst>
          </p:cNvPr>
          <p:cNvSpPr>
            <a:spLocks noGrp="1"/>
          </p:cNvSpPr>
          <p:nvPr>
            <p:ph type="title"/>
          </p:nvPr>
        </p:nvSpPr>
        <p:spPr>
          <a:xfrm>
            <a:off x="3880928" y="1894653"/>
            <a:ext cx="5263072" cy="429525"/>
          </a:xfrm>
        </p:spPr>
        <p:txBody>
          <a:bodyPr>
            <a:noAutofit/>
          </a:bodyPr>
          <a:lstStyle/>
          <a:p>
            <a:r>
              <a:rPr lang="pl-PL" sz="3600" b="1" dirty="0">
                <a:solidFill>
                  <a:srgbClr val="EB3D26"/>
                </a:solidFill>
                <a:latin typeface="IBM Plex Serif Light"/>
                <a:ea typeface="IBM Plex Serif Light"/>
                <a:cs typeface="IBM Plex Serif Light"/>
                <a:sym typeface="IBM Plex Serif Light"/>
              </a:rPr>
              <a:t>BUG</a:t>
            </a:r>
            <a:endParaRPr lang="ru-RU" sz="3600" b="1" dirty="0"/>
          </a:p>
        </p:txBody>
      </p:sp>
      <p:sp>
        <p:nvSpPr>
          <p:cNvPr id="4" name="object 11">
            <a:extLst>
              <a:ext uri="{FF2B5EF4-FFF2-40B4-BE49-F238E27FC236}">
                <a16:creationId xmlns:a16="http://schemas.microsoft.com/office/drawing/2014/main" id="{7384AE69-2751-4179-57E3-6463C68D3CDD}"/>
              </a:ext>
            </a:extLst>
          </p:cNvPr>
          <p:cNvSpPr/>
          <p:nvPr/>
        </p:nvSpPr>
        <p:spPr>
          <a:xfrm flipV="1">
            <a:off x="3800849" y="2490107"/>
            <a:ext cx="1514665" cy="171450"/>
          </a:xfrm>
          <a:custGeom>
            <a:avLst/>
            <a:gdLst/>
            <a:ahLst/>
            <a:cxnLst/>
            <a:rect l="l" t="t" r="r" b="b"/>
            <a:pathLst>
              <a:path w="3486784">
                <a:moveTo>
                  <a:pt x="0" y="0"/>
                </a:moveTo>
                <a:lnTo>
                  <a:pt x="3486645" y="0"/>
                </a:lnTo>
              </a:path>
            </a:pathLst>
          </a:custGeom>
          <a:ln w="28575">
            <a:solidFill>
              <a:schemeClr val="accent2"/>
            </a:solidFill>
          </a:ln>
        </p:spPr>
        <p:txBody>
          <a:bodyPr wrap="square" lIns="0" tIns="0" rIns="0" bIns="0" rtlCol="0"/>
          <a:lstStyle/>
          <a:p>
            <a:endParaRPr/>
          </a:p>
        </p:txBody>
      </p:sp>
    </p:spTree>
    <p:extLst>
      <p:ext uri="{BB962C8B-B14F-4D97-AF65-F5344CB8AC3E}">
        <p14:creationId xmlns:p14="http://schemas.microsoft.com/office/powerpoint/2010/main" val="331758895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630"/>
        <p:cNvGrpSpPr/>
        <p:nvPr/>
      </p:nvGrpSpPr>
      <p:grpSpPr>
        <a:xfrm>
          <a:off x="0" y="0"/>
          <a:ext cx="0" cy="0"/>
          <a:chOff x="0" y="0"/>
          <a:chExt cx="0" cy="0"/>
        </a:xfrm>
      </p:grpSpPr>
      <p:sp>
        <p:nvSpPr>
          <p:cNvPr id="631" name="Google Shape;631;p46"/>
          <p:cNvSpPr txBox="1"/>
          <p:nvPr/>
        </p:nvSpPr>
        <p:spPr>
          <a:xfrm>
            <a:off x="7880965" y="4610100"/>
            <a:ext cx="1019400" cy="160300"/>
          </a:xfrm>
          <a:prstGeom prst="rect">
            <a:avLst/>
          </a:prstGeom>
          <a:noFill/>
          <a:ln>
            <a:noFill/>
          </a:ln>
        </p:spPr>
        <p:txBody>
          <a:bodyPr spcFirstLastPara="1" wrap="square" lIns="0" tIns="6350" rIns="0" bIns="0" anchor="t" anchorCtr="0">
            <a:spAutoFit/>
          </a:bodyPr>
          <a:lstStyle/>
          <a:p>
            <a:pPr marL="12700" defTabSz="457200"/>
            <a:r>
              <a:rPr lang="en-GB" sz="1000" u="sng">
                <a:solidFill>
                  <a:srgbClr val="FFFFFF"/>
                </a:solidFill>
                <a:latin typeface="IBM Plex Sans Light"/>
                <a:ea typeface="IBM Plex Sans Light"/>
                <a:cs typeface="IBM Plex Sans Light"/>
                <a:sym typeface="IBM Plex Sans Light"/>
                <a:hlinkClick r:id="rId3"/>
              </a:rPr>
              <a:t>itechart.com</a:t>
            </a:r>
            <a:endParaRPr sz="1000">
              <a:latin typeface="IBM Plex Sans Light"/>
              <a:ea typeface="IBM Plex Sans Light"/>
              <a:cs typeface="IBM Plex Sans Light"/>
              <a:sym typeface="IBM Plex Sans Light"/>
            </a:endParaRPr>
          </a:p>
        </p:txBody>
      </p:sp>
      <p:sp>
        <p:nvSpPr>
          <p:cNvPr id="632" name="Google Shape;632;p46"/>
          <p:cNvSpPr/>
          <p:nvPr/>
        </p:nvSpPr>
        <p:spPr>
          <a:xfrm>
            <a:off x="3903785" y="413708"/>
            <a:ext cx="4678045" cy="0"/>
          </a:xfrm>
          <a:custGeom>
            <a:avLst/>
            <a:gdLst/>
            <a:ahLst/>
            <a:cxnLst/>
            <a:rect l="l" t="t" r="r" b="b"/>
            <a:pathLst>
              <a:path w="9356090" h="120000" extrusionOk="0">
                <a:moveTo>
                  <a:pt x="0" y="0"/>
                </a:moveTo>
                <a:lnTo>
                  <a:pt x="9355721" y="0"/>
                </a:lnTo>
              </a:path>
            </a:pathLst>
          </a:custGeom>
          <a:noFill/>
          <a:ln w="19050" cap="flat" cmpd="sng">
            <a:solidFill>
              <a:srgbClr val="FFFFFF"/>
            </a:solidFill>
            <a:prstDash val="solid"/>
            <a:round/>
            <a:headEnd type="none" w="sm" len="sm"/>
            <a:tailEnd type="none" w="sm" len="sm"/>
          </a:ln>
        </p:spPr>
        <p:txBody>
          <a:bodyPr spcFirstLastPara="1" wrap="square" lIns="0" tIns="0" rIns="0" bIns="0" anchor="t" anchorCtr="0">
            <a:noAutofit/>
          </a:bodyPr>
          <a:lstStyle/>
          <a:p>
            <a:pPr defTabSz="457200"/>
            <a:endParaRPr sz="900"/>
          </a:p>
        </p:txBody>
      </p:sp>
      <p:sp>
        <p:nvSpPr>
          <p:cNvPr id="633" name="Google Shape;633;p46"/>
          <p:cNvSpPr txBox="1">
            <a:spLocks noGrp="1"/>
          </p:cNvSpPr>
          <p:nvPr>
            <p:ph type="title"/>
          </p:nvPr>
        </p:nvSpPr>
        <p:spPr>
          <a:xfrm>
            <a:off x="3781867" y="541057"/>
            <a:ext cx="3540450" cy="473217"/>
          </a:xfrm>
          <a:prstGeom prst="rect">
            <a:avLst/>
          </a:prstGeom>
          <a:noFill/>
          <a:ln>
            <a:noFill/>
          </a:ln>
        </p:spPr>
        <p:txBody>
          <a:bodyPr spcFirstLastPara="1" wrap="square" lIns="0" tIns="15250" rIns="0" bIns="0" anchor="t" anchorCtr="0">
            <a:spAutoFit/>
          </a:bodyPr>
          <a:lstStyle/>
          <a:p>
            <a:pPr marL="152400">
              <a:lnSpc>
                <a:spcPct val="119200"/>
              </a:lnSpc>
            </a:pPr>
            <a:r>
              <a:rPr lang="pl-PL" dirty="0" err="1"/>
              <a:t>Thank</a:t>
            </a:r>
            <a:r>
              <a:rPr lang="pl-PL" dirty="0"/>
              <a:t> </a:t>
            </a:r>
            <a:r>
              <a:rPr lang="pl-PL" dirty="0" err="1"/>
              <a:t>you</a:t>
            </a:r>
            <a:r>
              <a:rPr lang="pl-PL" dirty="0"/>
              <a:t>!</a:t>
            </a:r>
            <a:endParaRPr dirty="0"/>
          </a:p>
        </p:txBody>
      </p:sp>
      <p:sp>
        <p:nvSpPr>
          <p:cNvPr id="634" name="Google Shape;634;p46"/>
          <p:cNvSpPr txBox="1"/>
          <p:nvPr/>
        </p:nvSpPr>
        <p:spPr>
          <a:xfrm>
            <a:off x="556370" y="4610100"/>
            <a:ext cx="776550" cy="160300"/>
          </a:xfrm>
          <a:prstGeom prst="rect">
            <a:avLst/>
          </a:prstGeom>
          <a:noFill/>
          <a:ln>
            <a:noFill/>
          </a:ln>
        </p:spPr>
        <p:txBody>
          <a:bodyPr spcFirstLastPara="1" wrap="square" lIns="0" tIns="6350" rIns="0" bIns="0" anchor="t" anchorCtr="0">
            <a:spAutoFit/>
          </a:bodyPr>
          <a:lstStyle/>
          <a:p>
            <a:pPr marL="12700" defTabSz="457200"/>
            <a:r>
              <a:rPr lang="en-GB" sz="1000">
                <a:solidFill>
                  <a:srgbClr val="FFFFFF"/>
                </a:solidFill>
                <a:latin typeface="IBM Plex Sans Light"/>
                <a:ea typeface="IBM Plex Sans Light"/>
                <a:cs typeface="IBM Plex Sans Light"/>
                <a:sym typeface="IBM Plex Sans Light"/>
              </a:rPr>
              <a:t>2022</a:t>
            </a:r>
            <a:endParaRPr sz="1000">
              <a:latin typeface="IBM Plex Sans Light"/>
              <a:ea typeface="IBM Plex Sans Light"/>
              <a:cs typeface="IBM Plex Sans Light"/>
              <a:sym typeface="IBM Plex Sans Light"/>
            </a:endParaRPr>
          </a:p>
        </p:txBody>
      </p:sp>
      <p:sp>
        <p:nvSpPr>
          <p:cNvPr id="635" name="Google Shape;635;p46"/>
          <p:cNvSpPr txBox="1"/>
          <p:nvPr/>
        </p:nvSpPr>
        <p:spPr>
          <a:xfrm>
            <a:off x="3903788" y="4610100"/>
            <a:ext cx="1771050" cy="160300"/>
          </a:xfrm>
          <a:prstGeom prst="rect">
            <a:avLst/>
          </a:prstGeom>
          <a:noFill/>
          <a:ln>
            <a:noFill/>
          </a:ln>
        </p:spPr>
        <p:txBody>
          <a:bodyPr spcFirstLastPara="1" wrap="square" lIns="0" tIns="6350" rIns="0" bIns="0" anchor="t" anchorCtr="0">
            <a:spAutoFit/>
          </a:bodyPr>
          <a:lstStyle/>
          <a:p>
            <a:pPr marL="12700" defTabSz="457200"/>
            <a:r>
              <a:rPr lang="en-GB" sz="1000" u="sng">
                <a:solidFill>
                  <a:srgbClr val="FFFFFF"/>
                </a:solidFill>
                <a:latin typeface="IBM Plex Sans Light"/>
                <a:ea typeface="IBM Plex Sans Light"/>
                <a:cs typeface="IBM Plex Sans Light"/>
                <a:sym typeface="IBM Plex Sans Light"/>
                <a:hlinkClick r:id="rId4"/>
              </a:rPr>
              <a:t>hello@itechart-group.com</a:t>
            </a:r>
            <a:endParaRPr sz="1000">
              <a:latin typeface="IBM Plex Sans Light"/>
              <a:ea typeface="IBM Plex Sans Light"/>
              <a:cs typeface="IBM Plex Sans Light"/>
              <a:sym typeface="IBM Plex Sans Light"/>
            </a:endParaRPr>
          </a:p>
        </p:txBody>
      </p:sp>
      <p:grpSp>
        <p:nvGrpSpPr>
          <p:cNvPr id="636" name="Google Shape;636;p46"/>
          <p:cNvGrpSpPr/>
          <p:nvPr/>
        </p:nvGrpSpPr>
        <p:grpSpPr>
          <a:xfrm>
            <a:off x="562845" y="413016"/>
            <a:ext cx="668020" cy="130175"/>
            <a:chOff x="1125689" y="826032"/>
            <a:chExt cx="1336039" cy="260350"/>
          </a:xfrm>
        </p:grpSpPr>
        <p:pic>
          <p:nvPicPr>
            <p:cNvPr id="637" name="Google Shape;637;p46"/>
            <p:cNvPicPr preferRelativeResize="0"/>
            <p:nvPr/>
          </p:nvPicPr>
          <p:blipFill rotWithShape="1">
            <a:blip r:embed="rId5">
              <a:alphaModFix/>
            </a:blip>
            <a:srcRect/>
            <a:stretch/>
          </p:blipFill>
          <p:spPr>
            <a:xfrm>
              <a:off x="1612980" y="879528"/>
              <a:ext cx="169608" cy="206324"/>
            </a:xfrm>
            <a:prstGeom prst="rect">
              <a:avLst/>
            </a:prstGeom>
            <a:noFill/>
            <a:ln>
              <a:noFill/>
            </a:ln>
          </p:spPr>
        </p:pic>
        <p:sp>
          <p:nvSpPr>
            <p:cNvPr id="638" name="Google Shape;638;p46"/>
            <p:cNvSpPr/>
            <p:nvPr/>
          </p:nvSpPr>
          <p:spPr>
            <a:xfrm>
              <a:off x="1802828" y="826127"/>
              <a:ext cx="176530" cy="256540"/>
            </a:xfrm>
            <a:custGeom>
              <a:avLst/>
              <a:gdLst/>
              <a:ahLst/>
              <a:cxnLst/>
              <a:rect l="l" t="t" r="r" b="b"/>
              <a:pathLst>
                <a:path w="176530" h="256540" extrusionOk="0">
                  <a:moveTo>
                    <a:pt x="40779" y="0"/>
                  </a:moveTo>
                  <a:lnTo>
                    <a:pt x="0" y="0"/>
                  </a:lnTo>
                  <a:lnTo>
                    <a:pt x="0" y="256070"/>
                  </a:lnTo>
                  <a:lnTo>
                    <a:pt x="48247" y="256070"/>
                  </a:lnTo>
                  <a:lnTo>
                    <a:pt x="48247" y="154076"/>
                  </a:lnTo>
                  <a:lnTo>
                    <a:pt x="48908" y="141748"/>
                  </a:lnTo>
                  <a:lnTo>
                    <a:pt x="64921" y="106591"/>
                  </a:lnTo>
                  <a:lnTo>
                    <a:pt x="89446" y="98285"/>
                  </a:lnTo>
                  <a:lnTo>
                    <a:pt x="98045" y="99173"/>
                  </a:lnTo>
                  <a:lnTo>
                    <a:pt x="125247" y="126009"/>
                  </a:lnTo>
                  <a:lnTo>
                    <a:pt x="128485" y="146392"/>
                  </a:lnTo>
                  <a:lnTo>
                    <a:pt x="128447" y="255917"/>
                  </a:lnTo>
                  <a:lnTo>
                    <a:pt x="176110" y="255917"/>
                  </a:lnTo>
                  <a:lnTo>
                    <a:pt x="176110" y="140728"/>
                  </a:lnTo>
                  <a:lnTo>
                    <a:pt x="175263" y="124533"/>
                  </a:lnTo>
                  <a:lnTo>
                    <a:pt x="162699" y="87121"/>
                  </a:lnTo>
                  <a:lnTo>
                    <a:pt x="129286" y="58877"/>
                  </a:lnTo>
                  <a:lnTo>
                    <a:pt x="107202" y="53557"/>
                  </a:lnTo>
                  <a:lnTo>
                    <a:pt x="95844" y="53721"/>
                  </a:lnTo>
                  <a:lnTo>
                    <a:pt x="55051" y="74198"/>
                  </a:lnTo>
                  <a:lnTo>
                    <a:pt x="48399" y="84010"/>
                  </a:lnTo>
                  <a:lnTo>
                    <a:pt x="48399" y="7607"/>
                  </a:lnTo>
                  <a:lnTo>
                    <a:pt x="40779" y="0"/>
                  </a:lnTo>
                  <a:close/>
                </a:path>
              </a:pathLst>
            </a:custGeom>
            <a:solidFill>
              <a:srgbClr val="FFFFFF"/>
            </a:solidFill>
            <a:ln>
              <a:noFill/>
            </a:ln>
          </p:spPr>
          <p:txBody>
            <a:bodyPr spcFirstLastPara="1" wrap="square" lIns="0" tIns="0" rIns="0" bIns="0" anchor="t" anchorCtr="0">
              <a:noAutofit/>
            </a:bodyPr>
            <a:lstStyle/>
            <a:p>
              <a:pPr defTabSz="457200"/>
              <a:endParaRPr sz="900"/>
            </a:p>
          </p:txBody>
        </p:sp>
        <p:pic>
          <p:nvPicPr>
            <p:cNvPr id="639" name="Google Shape;639;p46"/>
            <p:cNvPicPr preferRelativeResize="0"/>
            <p:nvPr/>
          </p:nvPicPr>
          <p:blipFill rotWithShape="1">
            <a:blip r:embed="rId6">
              <a:alphaModFix/>
            </a:blip>
            <a:srcRect/>
            <a:stretch/>
          </p:blipFill>
          <p:spPr>
            <a:xfrm>
              <a:off x="1271113" y="826615"/>
              <a:ext cx="324709" cy="259138"/>
            </a:xfrm>
            <a:prstGeom prst="rect">
              <a:avLst/>
            </a:prstGeom>
            <a:noFill/>
            <a:ln>
              <a:noFill/>
            </a:ln>
          </p:spPr>
        </p:pic>
        <p:pic>
          <p:nvPicPr>
            <p:cNvPr id="640" name="Google Shape;640;p46"/>
            <p:cNvPicPr preferRelativeResize="0"/>
            <p:nvPr/>
          </p:nvPicPr>
          <p:blipFill rotWithShape="1">
            <a:blip r:embed="rId7">
              <a:alphaModFix/>
            </a:blip>
            <a:srcRect/>
            <a:stretch/>
          </p:blipFill>
          <p:spPr>
            <a:xfrm>
              <a:off x="2233969" y="884198"/>
              <a:ext cx="106438" cy="197916"/>
            </a:xfrm>
            <a:prstGeom prst="rect">
              <a:avLst/>
            </a:prstGeom>
            <a:noFill/>
            <a:ln>
              <a:noFill/>
            </a:ln>
          </p:spPr>
        </p:pic>
        <p:sp>
          <p:nvSpPr>
            <p:cNvPr id="641" name="Google Shape;641;p46"/>
            <p:cNvSpPr/>
            <p:nvPr/>
          </p:nvSpPr>
          <p:spPr>
            <a:xfrm>
              <a:off x="1125689" y="826032"/>
              <a:ext cx="1336039" cy="260350"/>
            </a:xfrm>
            <a:custGeom>
              <a:avLst/>
              <a:gdLst/>
              <a:ahLst/>
              <a:cxnLst/>
              <a:rect l="l" t="t" r="r" b="b"/>
              <a:pathLst>
                <a:path w="1336039" h="260350" extrusionOk="0">
                  <a:moveTo>
                    <a:pt x="51435" y="201028"/>
                  </a:moveTo>
                  <a:lnTo>
                    <a:pt x="0" y="201028"/>
                  </a:lnTo>
                  <a:lnTo>
                    <a:pt x="0" y="255866"/>
                  </a:lnTo>
                  <a:lnTo>
                    <a:pt x="51435" y="255866"/>
                  </a:lnTo>
                  <a:lnTo>
                    <a:pt x="51435" y="201028"/>
                  </a:lnTo>
                  <a:close/>
                </a:path>
                <a:path w="1336039" h="260350" extrusionOk="0">
                  <a:moveTo>
                    <a:pt x="51435" y="67017"/>
                  </a:moveTo>
                  <a:lnTo>
                    <a:pt x="7607" y="67017"/>
                  </a:lnTo>
                  <a:lnTo>
                    <a:pt x="0" y="74637"/>
                  </a:lnTo>
                  <a:lnTo>
                    <a:pt x="0" y="84023"/>
                  </a:lnTo>
                  <a:lnTo>
                    <a:pt x="0" y="121856"/>
                  </a:lnTo>
                  <a:lnTo>
                    <a:pt x="51435" y="121856"/>
                  </a:lnTo>
                  <a:lnTo>
                    <a:pt x="51435" y="67017"/>
                  </a:lnTo>
                  <a:close/>
                </a:path>
                <a:path w="1336039" h="260350" extrusionOk="0">
                  <a:moveTo>
                    <a:pt x="124142" y="0"/>
                  </a:moveTo>
                  <a:lnTo>
                    <a:pt x="85128" y="0"/>
                  </a:lnTo>
                  <a:lnTo>
                    <a:pt x="80962" y="1828"/>
                  </a:lnTo>
                  <a:lnTo>
                    <a:pt x="77533" y="5168"/>
                  </a:lnTo>
                  <a:lnTo>
                    <a:pt x="74549" y="8229"/>
                  </a:lnTo>
                  <a:lnTo>
                    <a:pt x="72707" y="12407"/>
                  </a:lnTo>
                  <a:lnTo>
                    <a:pt x="72707" y="45313"/>
                  </a:lnTo>
                  <a:lnTo>
                    <a:pt x="124142" y="45313"/>
                  </a:lnTo>
                  <a:lnTo>
                    <a:pt x="124142" y="0"/>
                  </a:lnTo>
                  <a:close/>
                </a:path>
                <a:path w="1336039" h="260350" extrusionOk="0">
                  <a:moveTo>
                    <a:pt x="124231" y="67017"/>
                  </a:moveTo>
                  <a:lnTo>
                    <a:pt x="72732" y="67017"/>
                  </a:lnTo>
                  <a:lnTo>
                    <a:pt x="72707" y="255866"/>
                  </a:lnTo>
                  <a:lnTo>
                    <a:pt x="124231" y="255866"/>
                  </a:lnTo>
                  <a:lnTo>
                    <a:pt x="124231" y="67017"/>
                  </a:lnTo>
                  <a:close/>
                </a:path>
                <a:path w="1336039" h="260350" extrusionOk="0">
                  <a:moveTo>
                    <a:pt x="1098753" y="256019"/>
                  </a:moveTo>
                  <a:lnTo>
                    <a:pt x="1080452" y="203187"/>
                  </a:lnTo>
                  <a:lnTo>
                    <a:pt x="1065479" y="159981"/>
                  </a:lnTo>
                  <a:lnTo>
                    <a:pt x="1027861" y="51371"/>
                  </a:lnTo>
                  <a:lnTo>
                    <a:pt x="1015669" y="16167"/>
                  </a:lnTo>
                  <a:lnTo>
                    <a:pt x="1015669" y="159981"/>
                  </a:lnTo>
                  <a:lnTo>
                    <a:pt x="947674" y="159981"/>
                  </a:lnTo>
                  <a:lnTo>
                    <a:pt x="981671" y="51371"/>
                  </a:lnTo>
                  <a:lnTo>
                    <a:pt x="1015669" y="159981"/>
                  </a:lnTo>
                  <a:lnTo>
                    <a:pt x="1015669" y="16167"/>
                  </a:lnTo>
                  <a:lnTo>
                    <a:pt x="1010107" y="88"/>
                  </a:lnTo>
                  <a:lnTo>
                    <a:pt x="967943" y="88"/>
                  </a:lnTo>
                  <a:lnTo>
                    <a:pt x="865301" y="256019"/>
                  </a:lnTo>
                  <a:lnTo>
                    <a:pt x="918527" y="256019"/>
                  </a:lnTo>
                  <a:lnTo>
                    <a:pt x="934161" y="203187"/>
                  </a:lnTo>
                  <a:lnTo>
                    <a:pt x="1029309" y="203187"/>
                  </a:lnTo>
                  <a:lnTo>
                    <a:pt x="1045591" y="256019"/>
                  </a:lnTo>
                  <a:lnTo>
                    <a:pt x="1098753" y="256019"/>
                  </a:lnTo>
                  <a:close/>
                </a:path>
                <a:path w="1336039" h="260350" extrusionOk="0">
                  <a:moveTo>
                    <a:pt x="1335874" y="58166"/>
                  </a:moveTo>
                  <a:lnTo>
                    <a:pt x="1279093" y="58216"/>
                  </a:lnTo>
                  <a:lnTo>
                    <a:pt x="1279093" y="7620"/>
                  </a:lnTo>
                  <a:lnTo>
                    <a:pt x="1271460" y="12"/>
                  </a:lnTo>
                  <a:lnTo>
                    <a:pt x="1229423" y="63"/>
                  </a:lnTo>
                  <a:lnTo>
                    <a:pt x="1229423" y="158000"/>
                  </a:lnTo>
                  <a:lnTo>
                    <a:pt x="1237615" y="206616"/>
                  </a:lnTo>
                  <a:lnTo>
                    <a:pt x="1259954" y="238239"/>
                  </a:lnTo>
                  <a:lnTo>
                    <a:pt x="1300683" y="256882"/>
                  </a:lnTo>
                  <a:lnTo>
                    <a:pt x="1328826" y="259816"/>
                  </a:lnTo>
                  <a:lnTo>
                    <a:pt x="1335874" y="259816"/>
                  </a:lnTo>
                  <a:lnTo>
                    <a:pt x="1335874" y="207086"/>
                  </a:lnTo>
                  <a:lnTo>
                    <a:pt x="1319555" y="207086"/>
                  </a:lnTo>
                  <a:lnTo>
                    <a:pt x="1309941" y="206438"/>
                  </a:lnTo>
                  <a:lnTo>
                    <a:pt x="1279715" y="174345"/>
                  </a:lnTo>
                  <a:lnTo>
                    <a:pt x="1279093" y="163906"/>
                  </a:lnTo>
                  <a:lnTo>
                    <a:pt x="1279093" y="110909"/>
                  </a:lnTo>
                  <a:lnTo>
                    <a:pt x="1318869" y="110909"/>
                  </a:lnTo>
                  <a:lnTo>
                    <a:pt x="1328254" y="110909"/>
                  </a:lnTo>
                  <a:lnTo>
                    <a:pt x="1335874" y="103301"/>
                  </a:lnTo>
                  <a:lnTo>
                    <a:pt x="1335874" y="58166"/>
                  </a:lnTo>
                  <a:close/>
                </a:path>
              </a:pathLst>
            </a:custGeom>
            <a:solidFill>
              <a:srgbClr val="FFFFFF"/>
            </a:solidFill>
            <a:ln>
              <a:noFill/>
            </a:ln>
          </p:spPr>
          <p:txBody>
            <a:bodyPr spcFirstLastPara="1" wrap="square" lIns="0" tIns="0" rIns="0" bIns="0" anchor="t" anchorCtr="0">
              <a:noAutofit/>
            </a:bodyPr>
            <a:lstStyle/>
            <a:p>
              <a:pPr defTabSz="457200"/>
              <a:endParaRPr sz="900"/>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2F5F5"/>
        </a:solidFill>
        <a:effectLst/>
      </p:bgPr>
    </p:bg>
    <p:spTree>
      <p:nvGrpSpPr>
        <p:cNvPr id="1" name="Shape 153"/>
        <p:cNvGrpSpPr/>
        <p:nvPr/>
      </p:nvGrpSpPr>
      <p:grpSpPr>
        <a:xfrm>
          <a:off x="0" y="0"/>
          <a:ext cx="0" cy="0"/>
          <a:chOff x="0" y="0"/>
          <a:chExt cx="0" cy="0"/>
        </a:xfrm>
      </p:grpSpPr>
      <p:sp>
        <p:nvSpPr>
          <p:cNvPr id="2" name="Rectangle 1">
            <a:extLst>
              <a:ext uri="{FF2B5EF4-FFF2-40B4-BE49-F238E27FC236}">
                <a16:creationId xmlns:a16="http://schemas.microsoft.com/office/drawing/2014/main" id="{6C6CE18E-3923-42B7-AB2F-3D80DBB5B2F5}"/>
              </a:ext>
            </a:extLst>
          </p:cNvPr>
          <p:cNvSpPr>
            <a:spLocks noChangeArrowheads="1"/>
          </p:cNvSpPr>
          <p:nvPr/>
        </p:nvSpPr>
        <p:spPr bwMode="auto">
          <a:xfrm>
            <a:off x="3853860" y="1600587"/>
            <a:ext cx="2832507" cy="25450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eaLnBrk="0" fontAlgn="base" hangingPunct="0">
              <a:lnSpc>
                <a:spcPct val="150000"/>
              </a:lnSpc>
              <a:spcBef>
                <a:spcPct val="0"/>
              </a:spcBef>
              <a:spcAft>
                <a:spcPct val="0"/>
              </a:spcAft>
              <a:buClrTx/>
            </a:pPr>
            <a:r>
              <a:rPr lang="ru-RU" altLang="ru-RU" sz="1600" dirty="0">
                <a:solidFill>
                  <a:schemeClr val="tx1"/>
                </a:solidFill>
                <a:latin typeface="IBM Plex Sans" panose="020B0503050203000203" pitchFamily="34" charset="0"/>
              </a:rPr>
              <a:t>@Entity </a:t>
            </a:r>
            <a:r>
              <a:rPr lang="ru-RU" altLang="ru-RU" sz="1600" dirty="0" err="1">
                <a:solidFill>
                  <a:srgbClr val="3F51B5"/>
                </a:solidFill>
                <a:latin typeface="IBM Plex Sans" panose="020B0503050203000203" pitchFamily="34" charset="0"/>
              </a:rPr>
              <a:t>class</a:t>
            </a:r>
            <a:r>
              <a:rPr lang="ru-RU" altLang="ru-RU" sz="1600" dirty="0">
                <a:solidFill>
                  <a:srgbClr val="37474F"/>
                </a:solidFill>
                <a:latin typeface="IBM Plex Sans" panose="020B0503050203000203" pitchFamily="34" charset="0"/>
              </a:rPr>
              <a:t> </a:t>
            </a:r>
            <a:r>
              <a:rPr lang="ru-RU" altLang="ru-RU" sz="1600" dirty="0" err="1">
                <a:solidFill>
                  <a:srgbClr val="9C27B0"/>
                </a:solidFill>
                <a:latin typeface="IBM Plex Sans" panose="020B0503050203000203" pitchFamily="34" charset="0"/>
              </a:rPr>
              <a:t>Order</a:t>
            </a:r>
            <a:r>
              <a:rPr lang="ru-RU" altLang="ru-RU" sz="1600" dirty="0">
                <a:solidFill>
                  <a:srgbClr val="37474F"/>
                </a:solidFill>
                <a:latin typeface="IBM Plex Sans" panose="020B0503050203000203" pitchFamily="34" charset="0"/>
              </a:rPr>
              <a:t> {</a:t>
            </a:r>
            <a:endParaRPr lang="pl-PL" altLang="ru-RU" sz="1600" dirty="0">
              <a:solidFill>
                <a:srgbClr val="37474F"/>
              </a:solidFill>
              <a:latin typeface="IBM Plex Sans" panose="020B0503050203000203" pitchFamily="34" charset="0"/>
            </a:endParaRPr>
          </a:p>
          <a:p>
            <a:pPr eaLnBrk="0" fontAlgn="base" hangingPunct="0">
              <a:lnSpc>
                <a:spcPct val="150000"/>
              </a:lnSpc>
              <a:spcBef>
                <a:spcPct val="0"/>
              </a:spcBef>
              <a:spcAft>
                <a:spcPct val="0"/>
              </a:spcAft>
              <a:buClrTx/>
            </a:pPr>
            <a:r>
              <a:rPr lang="pl-PL" altLang="ru-RU" sz="1600" dirty="0">
                <a:solidFill>
                  <a:srgbClr val="37474F"/>
                </a:solidFill>
                <a:latin typeface="IBM Plex Sans" panose="020B0503050203000203" pitchFamily="34" charset="0"/>
              </a:rPr>
              <a:t>	</a:t>
            </a:r>
            <a:r>
              <a:rPr lang="ru-RU" altLang="ru-RU" sz="1600" dirty="0">
                <a:solidFill>
                  <a:schemeClr val="tx1"/>
                </a:solidFill>
                <a:latin typeface="IBM Plex Sans" panose="020B0503050203000203" pitchFamily="34" charset="0"/>
              </a:rPr>
              <a:t>@Id </a:t>
            </a:r>
            <a:r>
              <a:rPr lang="ru-RU" altLang="ru-RU" sz="1600" dirty="0" err="1">
                <a:solidFill>
                  <a:srgbClr val="9C27B0"/>
                </a:solidFill>
                <a:latin typeface="IBM Plex Sans" panose="020B0503050203000203" pitchFamily="34" charset="0"/>
              </a:rPr>
              <a:t>Integer</a:t>
            </a:r>
            <a:r>
              <a:rPr lang="ru-RU" altLang="ru-RU" sz="1600" dirty="0">
                <a:solidFill>
                  <a:srgbClr val="37474F"/>
                </a:solidFill>
                <a:latin typeface="IBM Plex Sans" panose="020B0503050203000203" pitchFamily="34" charset="0"/>
              </a:rPr>
              <a:t> </a:t>
            </a:r>
            <a:r>
              <a:rPr lang="ru-RU" altLang="ru-RU" sz="1600" dirty="0" err="1">
                <a:solidFill>
                  <a:schemeClr val="tx1"/>
                </a:solidFill>
                <a:latin typeface="IBM Plex Sans" panose="020B0503050203000203" pitchFamily="34" charset="0"/>
              </a:rPr>
              <a:t>id</a:t>
            </a:r>
            <a:r>
              <a:rPr lang="ru-RU" altLang="ru-RU" sz="1600" dirty="0">
                <a:solidFill>
                  <a:schemeClr val="tx1"/>
                </a:solidFill>
                <a:latin typeface="IBM Plex Sans" panose="020B0503050203000203" pitchFamily="34" charset="0"/>
              </a:rPr>
              <a:t>; </a:t>
            </a:r>
            <a:endParaRPr lang="pl-PL" altLang="ru-RU" sz="1600" dirty="0">
              <a:solidFill>
                <a:schemeClr val="tx1"/>
              </a:solidFill>
              <a:latin typeface="IBM Plex Sans" panose="020B0503050203000203" pitchFamily="34" charset="0"/>
            </a:endParaRPr>
          </a:p>
          <a:p>
            <a:pPr eaLnBrk="0" fontAlgn="base" hangingPunct="0">
              <a:lnSpc>
                <a:spcPct val="150000"/>
              </a:lnSpc>
              <a:spcBef>
                <a:spcPct val="0"/>
              </a:spcBef>
              <a:spcAft>
                <a:spcPct val="0"/>
              </a:spcAft>
              <a:buClrTx/>
            </a:pPr>
            <a:r>
              <a:rPr lang="pl-PL" altLang="ru-RU" sz="1600" dirty="0">
                <a:solidFill>
                  <a:srgbClr val="37474F"/>
                </a:solidFill>
                <a:latin typeface="IBM Plex Sans" panose="020B0503050203000203" pitchFamily="34" charset="0"/>
              </a:rPr>
              <a:t>	</a:t>
            </a:r>
            <a:r>
              <a:rPr lang="ru-RU" altLang="ru-RU" sz="1600" dirty="0" err="1">
                <a:solidFill>
                  <a:srgbClr val="9C27B0"/>
                </a:solidFill>
                <a:latin typeface="IBM Plex Sans" panose="020B0503050203000203" pitchFamily="34" charset="0"/>
              </a:rPr>
              <a:t>LocalDate</a:t>
            </a:r>
            <a:r>
              <a:rPr lang="ru-RU" altLang="ru-RU" sz="1600" dirty="0">
                <a:solidFill>
                  <a:srgbClr val="37474F"/>
                </a:solidFill>
                <a:latin typeface="IBM Plex Sans" panose="020B0503050203000203" pitchFamily="34" charset="0"/>
              </a:rPr>
              <a:t> </a:t>
            </a:r>
            <a:r>
              <a:rPr lang="ru-RU" altLang="ru-RU" sz="1600" dirty="0" err="1">
                <a:solidFill>
                  <a:schemeClr val="tx1"/>
                </a:solidFill>
                <a:latin typeface="IBM Plex Sans" panose="020B0503050203000203" pitchFamily="34" charset="0"/>
              </a:rPr>
              <a:t>date</a:t>
            </a:r>
            <a:r>
              <a:rPr lang="ru-RU" altLang="ru-RU" sz="1600" dirty="0">
                <a:solidFill>
                  <a:schemeClr val="tx1"/>
                </a:solidFill>
                <a:latin typeface="IBM Plex Sans" panose="020B0503050203000203" pitchFamily="34" charset="0"/>
              </a:rPr>
              <a:t>; </a:t>
            </a:r>
            <a:endParaRPr lang="pl-PL" altLang="ru-RU" sz="1600" dirty="0">
              <a:solidFill>
                <a:schemeClr val="tx1"/>
              </a:solidFill>
              <a:latin typeface="IBM Plex Sans" panose="020B0503050203000203" pitchFamily="34" charset="0"/>
            </a:endParaRPr>
          </a:p>
          <a:p>
            <a:pPr eaLnBrk="0" fontAlgn="base" hangingPunct="0">
              <a:lnSpc>
                <a:spcPct val="150000"/>
              </a:lnSpc>
              <a:spcBef>
                <a:spcPct val="0"/>
              </a:spcBef>
              <a:spcAft>
                <a:spcPct val="0"/>
              </a:spcAft>
              <a:buClrTx/>
            </a:pPr>
            <a:r>
              <a:rPr lang="pl-PL" altLang="ru-RU" sz="1600" dirty="0">
                <a:solidFill>
                  <a:srgbClr val="37474F"/>
                </a:solidFill>
                <a:latin typeface="IBM Plex Sans" panose="020B0503050203000203" pitchFamily="34" charset="0"/>
              </a:rPr>
              <a:t>	</a:t>
            </a:r>
            <a:r>
              <a:rPr lang="ru-RU" altLang="ru-RU" sz="1600" dirty="0" err="1">
                <a:solidFill>
                  <a:srgbClr val="9C27B0"/>
                </a:solidFill>
                <a:latin typeface="IBM Plex Sans" panose="020B0503050203000203" pitchFamily="34" charset="0"/>
              </a:rPr>
              <a:t>BigDecimal</a:t>
            </a:r>
            <a:r>
              <a:rPr lang="ru-RU" altLang="ru-RU" sz="1600" dirty="0">
                <a:solidFill>
                  <a:srgbClr val="37474F"/>
                </a:solidFill>
                <a:latin typeface="IBM Plex Sans" panose="020B0503050203000203" pitchFamily="34" charset="0"/>
              </a:rPr>
              <a:t> </a:t>
            </a:r>
            <a:r>
              <a:rPr lang="ru-RU" altLang="ru-RU" sz="1600" dirty="0" err="1">
                <a:solidFill>
                  <a:schemeClr val="tx1"/>
                </a:solidFill>
                <a:latin typeface="IBM Plex Sans" panose="020B0503050203000203" pitchFamily="34" charset="0"/>
              </a:rPr>
              <a:t>amount</a:t>
            </a:r>
            <a:r>
              <a:rPr lang="ru-RU" altLang="ru-RU" sz="1600" dirty="0">
                <a:solidFill>
                  <a:schemeClr val="tx1"/>
                </a:solidFill>
                <a:latin typeface="IBM Plex Sans" panose="020B0503050203000203" pitchFamily="34" charset="0"/>
              </a:rPr>
              <a:t>; </a:t>
            </a:r>
            <a:endParaRPr lang="pl-PL" altLang="ru-RU" sz="1600" dirty="0">
              <a:solidFill>
                <a:schemeClr val="tx1"/>
              </a:solidFill>
              <a:latin typeface="IBM Plex Sans" panose="020B0503050203000203" pitchFamily="34" charset="0"/>
            </a:endParaRPr>
          </a:p>
          <a:p>
            <a:pPr eaLnBrk="0" fontAlgn="base" hangingPunct="0">
              <a:lnSpc>
                <a:spcPct val="150000"/>
              </a:lnSpc>
              <a:spcBef>
                <a:spcPct val="0"/>
              </a:spcBef>
              <a:spcAft>
                <a:spcPct val="0"/>
              </a:spcAft>
              <a:buClrTx/>
            </a:pPr>
            <a:r>
              <a:rPr lang="pl-PL" altLang="ru-RU" sz="1600" dirty="0">
                <a:solidFill>
                  <a:schemeClr val="tx1"/>
                </a:solidFill>
                <a:latin typeface="IBM Plex Sans" panose="020B0503050203000203" pitchFamily="34" charset="0"/>
              </a:rPr>
              <a:t>          </a:t>
            </a:r>
            <a:r>
              <a:rPr lang="ru-RU" altLang="ru-RU" sz="1600" dirty="0">
                <a:solidFill>
                  <a:schemeClr val="tx1"/>
                </a:solidFill>
                <a:latin typeface="IBM Plex Sans" panose="020B0503050203000203" pitchFamily="34" charset="0"/>
              </a:rPr>
              <a:t>@ManyToOne </a:t>
            </a:r>
            <a:endParaRPr lang="pl-PL" altLang="ru-RU" sz="1600" dirty="0">
              <a:solidFill>
                <a:schemeClr val="tx1"/>
              </a:solidFill>
              <a:latin typeface="IBM Plex Sans" panose="020B0503050203000203" pitchFamily="34" charset="0"/>
            </a:endParaRPr>
          </a:p>
          <a:p>
            <a:pPr eaLnBrk="0" fontAlgn="base" hangingPunct="0">
              <a:lnSpc>
                <a:spcPct val="150000"/>
              </a:lnSpc>
              <a:spcBef>
                <a:spcPct val="0"/>
              </a:spcBef>
              <a:spcAft>
                <a:spcPct val="0"/>
              </a:spcAft>
              <a:buClrTx/>
            </a:pPr>
            <a:r>
              <a:rPr lang="pl-PL" altLang="ru-RU" sz="1600" dirty="0">
                <a:solidFill>
                  <a:srgbClr val="37474F"/>
                </a:solidFill>
                <a:highlight>
                  <a:srgbClr val="FFFF00"/>
                </a:highlight>
                <a:latin typeface="IBM Plex Sans" panose="020B0503050203000203" pitchFamily="34" charset="0"/>
              </a:rPr>
              <a:t>          </a:t>
            </a:r>
            <a:r>
              <a:rPr lang="ru-RU" altLang="ru-RU" sz="1600" dirty="0">
                <a:solidFill>
                  <a:srgbClr val="9C27B0"/>
                </a:solidFill>
                <a:highlight>
                  <a:srgbClr val="FFFF00"/>
                </a:highlight>
                <a:latin typeface="IBM Plex Sans" panose="020B0503050203000203" pitchFamily="34" charset="0"/>
              </a:rPr>
              <a:t>Customer</a:t>
            </a:r>
            <a:r>
              <a:rPr lang="ru-RU" altLang="ru-RU" sz="1600" dirty="0">
                <a:solidFill>
                  <a:srgbClr val="37474F"/>
                </a:solidFill>
                <a:highlight>
                  <a:srgbClr val="FFFF00"/>
                </a:highlight>
                <a:latin typeface="IBM Plex Sans" panose="020B0503050203000203" pitchFamily="34" charset="0"/>
              </a:rPr>
              <a:t> </a:t>
            </a:r>
            <a:r>
              <a:rPr lang="ru-RU" altLang="ru-RU" sz="1600" dirty="0" err="1">
                <a:solidFill>
                  <a:schemeClr val="tx1"/>
                </a:solidFill>
                <a:highlight>
                  <a:srgbClr val="FFFF00"/>
                </a:highlight>
                <a:latin typeface="IBM Plex Sans" panose="020B0503050203000203" pitchFamily="34" charset="0"/>
              </a:rPr>
              <a:t>customer</a:t>
            </a:r>
            <a:r>
              <a:rPr lang="ru-RU" altLang="ru-RU" sz="1600" dirty="0">
                <a:solidFill>
                  <a:schemeClr val="tx1"/>
                </a:solidFill>
                <a:highlight>
                  <a:srgbClr val="FFFF00"/>
                </a:highlight>
                <a:latin typeface="IBM Plex Sans" panose="020B0503050203000203" pitchFamily="34" charset="0"/>
              </a:rPr>
              <a:t>;</a:t>
            </a:r>
            <a:endParaRPr lang="pl-PL" altLang="ru-RU" sz="1600" dirty="0">
              <a:solidFill>
                <a:schemeClr val="tx1"/>
              </a:solidFill>
              <a:highlight>
                <a:srgbClr val="FFFF00"/>
              </a:highlight>
              <a:latin typeface="IBM Plex Sans" panose="020B0503050203000203" pitchFamily="34" charset="0"/>
            </a:endParaRPr>
          </a:p>
          <a:p>
            <a:pPr eaLnBrk="0" fontAlgn="base" hangingPunct="0">
              <a:lnSpc>
                <a:spcPct val="150000"/>
              </a:lnSpc>
              <a:spcBef>
                <a:spcPct val="0"/>
              </a:spcBef>
              <a:spcAft>
                <a:spcPct val="0"/>
              </a:spcAft>
              <a:buClrTx/>
            </a:pPr>
            <a:r>
              <a:rPr lang="pl-PL" altLang="ru-RU" sz="1600" dirty="0">
                <a:solidFill>
                  <a:srgbClr val="37474F"/>
                </a:solidFill>
                <a:latin typeface="IBM Plex Sans" panose="020B0503050203000203" pitchFamily="34" charset="0"/>
              </a:rPr>
              <a:t>}</a:t>
            </a:r>
            <a:r>
              <a:rPr lang="ru-RU" altLang="ru-RU" sz="1600" dirty="0">
                <a:solidFill>
                  <a:schemeClr val="tx1"/>
                </a:solidFill>
                <a:latin typeface="IBM Plex Sans" panose="020B0503050203000203" pitchFamily="34" charset="0"/>
              </a:rPr>
              <a:t> </a:t>
            </a:r>
          </a:p>
        </p:txBody>
      </p:sp>
      <p:sp>
        <p:nvSpPr>
          <p:cNvPr id="4" name="Google Shape;162;p21">
            <a:extLst>
              <a:ext uri="{FF2B5EF4-FFF2-40B4-BE49-F238E27FC236}">
                <a16:creationId xmlns:a16="http://schemas.microsoft.com/office/drawing/2014/main" id="{71AE8FA2-B550-408F-9237-3320810816A9}"/>
              </a:ext>
            </a:extLst>
          </p:cNvPr>
          <p:cNvSpPr txBox="1"/>
          <p:nvPr/>
        </p:nvSpPr>
        <p:spPr>
          <a:xfrm>
            <a:off x="556006" y="780676"/>
            <a:ext cx="5930846" cy="446254"/>
          </a:xfrm>
          <a:prstGeom prst="rect">
            <a:avLst/>
          </a:prstGeom>
          <a:noFill/>
          <a:ln>
            <a:noFill/>
          </a:ln>
        </p:spPr>
        <p:txBody>
          <a:bodyPr spcFirstLastPara="1" wrap="square" lIns="0" tIns="68569" rIns="0" bIns="68569" anchor="t" anchorCtr="0">
            <a:spAutoFit/>
          </a:bodyPr>
          <a:lstStyle/>
          <a:p>
            <a:r>
              <a:rPr lang="pl-PL" sz="2000" dirty="0">
                <a:solidFill>
                  <a:schemeClr val="tx1"/>
                </a:solidFill>
                <a:latin typeface="IBM Plex Serif Light"/>
                <a:ea typeface="IBM Plex Serif Light"/>
                <a:cs typeface="IBM Plex Serif Light"/>
                <a:sym typeface="IBM Plex Serif Light"/>
              </a:rPr>
              <a:t>Spring Data JPA: Insert child entity</a:t>
            </a:r>
            <a:endParaRPr sz="2000" dirty="0">
              <a:solidFill>
                <a:schemeClr val="tx1"/>
              </a:solidFill>
              <a:latin typeface="IBM Plex Serif Light"/>
              <a:ea typeface="IBM Plex Serif Light"/>
              <a:cs typeface="IBM Plex Serif Light"/>
              <a:sym typeface="IBM Plex Serif Light"/>
            </a:endParaRPr>
          </a:p>
        </p:txBody>
      </p:sp>
      <p:sp>
        <p:nvSpPr>
          <p:cNvPr id="5" name="Rectangle 4">
            <a:extLst>
              <a:ext uri="{FF2B5EF4-FFF2-40B4-BE49-F238E27FC236}">
                <a16:creationId xmlns:a16="http://schemas.microsoft.com/office/drawing/2014/main" id="{E10F23F7-B994-4CCB-B7AC-36FCC5E34345}"/>
              </a:ext>
            </a:extLst>
          </p:cNvPr>
          <p:cNvSpPr>
            <a:spLocks noChangeArrowheads="1"/>
          </p:cNvSpPr>
          <p:nvPr/>
        </p:nvSpPr>
        <p:spPr bwMode="auto">
          <a:xfrm>
            <a:off x="590575" y="1600587"/>
            <a:ext cx="2592736" cy="11138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eaLnBrk="0" fontAlgn="base" hangingPunct="0">
              <a:lnSpc>
                <a:spcPct val="150000"/>
              </a:lnSpc>
              <a:spcBef>
                <a:spcPct val="0"/>
              </a:spcBef>
              <a:spcAft>
                <a:spcPct val="0"/>
              </a:spcAft>
              <a:buClrTx/>
            </a:pPr>
            <a:endParaRPr lang="pl-PL" altLang="ru-RU" sz="1800" dirty="0">
              <a:solidFill>
                <a:schemeClr val="tx1"/>
              </a:solidFill>
              <a:latin typeface="IBM Plex Sans" panose="020B0503050203000203" pitchFamily="34" charset="0"/>
            </a:endParaRPr>
          </a:p>
          <a:p>
            <a:pPr eaLnBrk="0" fontAlgn="base" hangingPunct="0">
              <a:lnSpc>
                <a:spcPct val="150000"/>
              </a:lnSpc>
              <a:spcBef>
                <a:spcPct val="0"/>
              </a:spcBef>
              <a:spcAft>
                <a:spcPct val="0"/>
              </a:spcAft>
              <a:buClrTx/>
            </a:pPr>
            <a:r>
              <a:rPr lang="pl-PL" altLang="ru-RU" sz="1600" dirty="0" err="1">
                <a:solidFill>
                  <a:schemeClr val="tx1"/>
                </a:solidFill>
                <a:latin typeface="IBM Plex Sans" panose="020B0503050203000203" pitchFamily="34" charset="0"/>
              </a:rPr>
              <a:t>Given</a:t>
            </a:r>
            <a:r>
              <a:rPr lang="pl-PL" altLang="ru-RU" sz="1600" dirty="0">
                <a:solidFill>
                  <a:schemeClr val="tx1"/>
                </a:solidFill>
                <a:latin typeface="IBM Plex Sans" panose="020B0503050203000203" pitchFamily="34" charset="0"/>
              </a:rPr>
              <a:t> </a:t>
            </a:r>
            <a:r>
              <a:rPr lang="pl-PL" altLang="ru-RU" sz="1600" dirty="0" err="1">
                <a:solidFill>
                  <a:schemeClr val="tx1"/>
                </a:solidFill>
                <a:latin typeface="IBM Plex Sans" panose="020B0503050203000203" pitchFamily="34" charset="0"/>
              </a:rPr>
              <a:t>customer</a:t>
            </a:r>
            <a:r>
              <a:rPr lang="pl-PL" altLang="ru-RU" sz="1600" dirty="0">
                <a:solidFill>
                  <a:schemeClr val="tx1"/>
                </a:solidFill>
                <a:latin typeface="IBM Plex Sans" panose="020B0503050203000203" pitchFamily="34" charset="0"/>
              </a:rPr>
              <a:t> id, </a:t>
            </a:r>
          </a:p>
          <a:p>
            <a:pPr eaLnBrk="0" fontAlgn="base" hangingPunct="0">
              <a:lnSpc>
                <a:spcPct val="150000"/>
              </a:lnSpc>
              <a:spcBef>
                <a:spcPct val="0"/>
              </a:spcBef>
              <a:spcAft>
                <a:spcPct val="0"/>
              </a:spcAft>
              <a:buClrTx/>
            </a:pPr>
            <a:r>
              <a:rPr lang="pl-PL" altLang="ru-RU" sz="1600" dirty="0">
                <a:solidFill>
                  <a:schemeClr val="tx1"/>
                </a:solidFill>
                <a:latin typeface="IBM Plex Sans" panose="020B0503050203000203" pitchFamily="34" charset="0"/>
              </a:rPr>
              <a:t>insert </a:t>
            </a:r>
            <a:r>
              <a:rPr lang="pl-PL" altLang="ru-RU" sz="1600" dirty="0" err="1">
                <a:solidFill>
                  <a:schemeClr val="tx1"/>
                </a:solidFill>
                <a:latin typeface="IBM Plex Sans" panose="020B0503050203000203" pitchFamily="34" charset="0"/>
              </a:rPr>
              <a:t>new</a:t>
            </a:r>
            <a:r>
              <a:rPr lang="pl-PL" altLang="ru-RU" sz="1600" dirty="0">
                <a:solidFill>
                  <a:schemeClr val="tx1"/>
                </a:solidFill>
                <a:latin typeface="IBM Plex Sans" panose="020B0503050203000203" pitchFamily="34" charset="0"/>
              </a:rPr>
              <a:t> order </a:t>
            </a:r>
            <a:r>
              <a:rPr lang="pl-PL" altLang="ru-RU" sz="1600" dirty="0" err="1">
                <a:solidFill>
                  <a:schemeClr val="tx1"/>
                </a:solidFill>
                <a:latin typeface="IBM Plex Sans" panose="020B0503050203000203" pitchFamily="34" charset="0"/>
              </a:rPr>
              <a:t>into</a:t>
            </a:r>
            <a:r>
              <a:rPr lang="pl-PL" altLang="ru-RU" sz="1600" dirty="0">
                <a:solidFill>
                  <a:schemeClr val="tx1"/>
                </a:solidFill>
                <a:latin typeface="IBM Plex Sans" panose="020B0503050203000203" pitchFamily="34" charset="0"/>
              </a:rPr>
              <a:t> DB</a:t>
            </a:r>
            <a:endParaRPr lang="ru-RU" altLang="ru-RU" sz="1000" dirty="0">
              <a:solidFill>
                <a:schemeClr val="tx1"/>
              </a:solidFill>
              <a:latin typeface="IBM Plex Sans" panose="020B0503050203000203" pitchFamily="34" charset="0"/>
            </a:endParaRPr>
          </a:p>
        </p:txBody>
      </p:sp>
      <p:sp>
        <p:nvSpPr>
          <p:cNvPr id="7" name="object 3">
            <a:extLst>
              <a:ext uri="{FF2B5EF4-FFF2-40B4-BE49-F238E27FC236}">
                <a16:creationId xmlns:a16="http://schemas.microsoft.com/office/drawing/2014/main" id="{591F1268-C302-422E-BEF2-B29D155912B0}"/>
              </a:ext>
            </a:extLst>
          </p:cNvPr>
          <p:cNvSpPr txBox="1"/>
          <p:nvPr/>
        </p:nvSpPr>
        <p:spPr>
          <a:xfrm>
            <a:off x="556006" y="515620"/>
            <a:ext cx="1196975" cy="121828"/>
          </a:xfrm>
          <a:prstGeom prst="rect">
            <a:avLst/>
          </a:prstGeom>
        </p:spPr>
        <p:txBody>
          <a:bodyPr vert="horz" wrap="square" lIns="0" tIns="6350" rIns="0" bIns="0" rtlCol="0">
            <a:spAutoFit/>
          </a:bodyPr>
          <a:lstStyle/>
          <a:p>
            <a:pPr marL="6350">
              <a:spcBef>
                <a:spcPts val="50"/>
              </a:spcBef>
            </a:pPr>
            <a:r>
              <a:rPr sz="750" b="1" spc="-8" dirty="0">
                <a:solidFill>
                  <a:srgbClr val="EB3D26"/>
                </a:solidFill>
                <a:latin typeface="IBM Plex Sans Light" panose="020B0403050203000203" pitchFamily="34" charset="0"/>
                <a:cs typeface="IBMPlexSans-Medium"/>
              </a:rPr>
              <a:t>iTechArt</a:t>
            </a:r>
            <a:r>
              <a:rPr sz="750" b="1" spc="-13" dirty="0">
                <a:solidFill>
                  <a:srgbClr val="EB3D26"/>
                </a:solidFill>
                <a:latin typeface="IBM Plex Sans Light" panose="020B0403050203000203" pitchFamily="34" charset="0"/>
                <a:cs typeface="IBMPlexSans-Medium"/>
              </a:rPr>
              <a:t> </a:t>
            </a:r>
            <a:r>
              <a:rPr sz="750" b="1" spc="-5" dirty="0">
                <a:solidFill>
                  <a:srgbClr val="EB3D26"/>
                </a:solidFill>
                <a:latin typeface="IBM Plex Sans Light" panose="020B0403050203000203" pitchFamily="34" charset="0"/>
                <a:cs typeface="IBMPlexSans-Medium"/>
              </a:rPr>
              <a:t>Poland</a:t>
            </a:r>
            <a:endParaRPr sz="750" b="1" dirty="0">
              <a:latin typeface="IBM Plex Sans Light" panose="020B0403050203000203" pitchFamily="34" charset="0"/>
              <a:cs typeface="IBMPlexSans-Medium"/>
            </a:endParaRPr>
          </a:p>
        </p:txBody>
      </p:sp>
      <p:sp>
        <p:nvSpPr>
          <p:cNvPr id="8" name="object 11">
            <a:extLst>
              <a:ext uri="{FF2B5EF4-FFF2-40B4-BE49-F238E27FC236}">
                <a16:creationId xmlns:a16="http://schemas.microsoft.com/office/drawing/2014/main" id="{058D492E-EC8E-430B-B86B-E352D49F0258}"/>
              </a:ext>
            </a:extLst>
          </p:cNvPr>
          <p:cNvSpPr/>
          <p:nvPr/>
        </p:nvSpPr>
        <p:spPr>
          <a:xfrm flipV="1">
            <a:off x="590575" y="1882140"/>
            <a:ext cx="887705" cy="83820"/>
          </a:xfrm>
          <a:custGeom>
            <a:avLst/>
            <a:gdLst/>
            <a:ahLst/>
            <a:cxnLst/>
            <a:rect l="l" t="t" r="r" b="b"/>
            <a:pathLst>
              <a:path w="3486784">
                <a:moveTo>
                  <a:pt x="0" y="0"/>
                </a:moveTo>
                <a:lnTo>
                  <a:pt x="3486645" y="0"/>
                </a:lnTo>
              </a:path>
            </a:pathLst>
          </a:custGeom>
          <a:ln w="25400">
            <a:solidFill>
              <a:srgbClr val="EB3D26"/>
            </a:solidFill>
          </a:ln>
        </p:spPr>
        <p:txBody>
          <a:bodyPr wrap="square" lIns="0" tIns="0" rIns="0" bIns="0" rtlCol="0"/>
          <a:lstStyle/>
          <a:p>
            <a:endParaRPr/>
          </a:p>
        </p:txBody>
      </p:sp>
      <p:sp>
        <p:nvSpPr>
          <p:cNvPr id="10" name="TextBox 9">
            <a:extLst>
              <a:ext uri="{FF2B5EF4-FFF2-40B4-BE49-F238E27FC236}">
                <a16:creationId xmlns:a16="http://schemas.microsoft.com/office/drawing/2014/main" id="{2B79E686-3F67-41FA-9B04-C97946EE7DFA}"/>
              </a:ext>
            </a:extLst>
          </p:cNvPr>
          <p:cNvSpPr txBox="1"/>
          <p:nvPr/>
        </p:nvSpPr>
        <p:spPr>
          <a:xfrm>
            <a:off x="479377" y="1409990"/>
            <a:ext cx="4572000" cy="503664"/>
          </a:xfrm>
          <a:prstGeom prst="rect">
            <a:avLst/>
          </a:prstGeom>
          <a:noFill/>
        </p:spPr>
        <p:txBody>
          <a:bodyPr wrap="square">
            <a:spAutoFit/>
          </a:bodyPr>
          <a:lstStyle/>
          <a:p>
            <a:pPr eaLnBrk="0" fontAlgn="base" hangingPunct="0">
              <a:lnSpc>
                <a:spcPct val="150000"/>
              </a:lnSpc>
              <a:spcBef>
                <a:spcPct val="0"/>
              </a:spcBef>
              <a:spcAft>
                <a:spcPct val="0"/>
              </a:spcAft>
              <a:buClrTx/>
            </a:pPr>
            <a:r>
              <a:rPr lang="pl-PL" altLang="ru-RU" sz="2000" dirty="0" err="1">
                <a:solidFill>
                  <a:schemeClr val="tx1"/>
                </a:solidFill>
                <a:latin typeface="IBM Plex Sans" panose="020B0503050203000203" pitchFamily="34" charset="0"/>
              </a:rPr>
              <a:t>Task</a:t>
            </a:r>
            <a:r>
              <a:rPr lang="pl-PL" altLang="ru-RU" sz="2000" dirty="0">
                <a:solidFill>
                  <a:schemeClr val="tx1"/>
                </a:solidFill>
                <a:latin typeface="IBM Plex Sans" panose="020B0503050203000203" pitchFamily="34" charset="0"/>
              </a:rPr>
              <a:t>:</a:t>
            </a:r>
          </a:p>
        </p:txBody>
      </p:sp>
    </p:spTree>
    <p:extLst>
      <p:ext uri="{BB962C8B-B14F-4D97-AF65-F5344CB8AC3E}">
        <p14:creationId xmlns:p14="http://schemas.microsoft.com/office/powerpoint/2010/main" val="38480855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2F5F5"/>
        </a:solidFill>
        <a:effectLst/>
      </p:bgPr>
    </p:bg>
    <p:spTree>
      <p:nvGrpSpPr>
        <p:cNvPr id="1" name="Shape 153"/>
        <p:cNvGrpSpPr/>
        <p:nvPr/>
      </p:nvGrpSpPr>
      <p:grpSpPr>
        <a:xfrm>
          <a:off x="0" y="0"/>
          <a:ext cx="0" cy="0"/>
          <a:chOff x="0" y="0"/>
          <a:chExt cx="0" cy="0"/>
        </a:xfrm>
      </p:grpSpPr>
      <p:sp>
        <p:nvSpPr>
          <p:cNvPr id="7" name="Rectangle 3">
            <a:extLst>
              <a:ext uri="{FF2B5EF4-FFF2-40B4-BE49-F238E27FC236}">
                <a16:creationId xmlns:a16="http://schemas.microsoft.com/office/drawing/2014/main" id="{700925BB-74CB-4791-972B-E35091390825}"/>
              </a:ext>
            </a:extLst>
          </p:cNvPr>
          <p:cNvSpPr>
            <a:spLocks noChangeArrowheads="1"/>
          </p:cNvSpPr>
          <p:nvPr/>
        </p:nvSpPr>
        <p:spPr bwMode="auto">
          <a:xfrm>
            <a:off x="1342948" y="1573461"/>
            <a:ext cx="4356962" cy="18933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eaLnBrk="0" fontAlgn="base" hangingPunct="0">
              <a:lnSpc>
                <a:spcPct val="200000"/>
              </a:lnSpc>
              <a:spcBef>
                <a:spcPct val="0"/>
              </a:spcBef>
              <a:spcAft>
                <a:spcPct val="0"/>
              </a:spcAft>
              <a:buClrTx/>
            </a:pPr>
            <a:r>
              <a:rPr lang="ru-RU" altLang="ru-RU" sz="1600" dirty="0" err="1">
                <a:solidFill>
                  <a:srgbClr val="9C27B0"/>
                </a:solidFill>
                <a:latin typeface="Roboto Mono"/>
              </a:rPr>
              <a:t>Order</a:t>
            </a:r>
            <a:r>
              <a:rPr lang="ru-RU" altLang="ru-RU" sz="1600" dirty="0">
                <a:solidFill>
                  <a:srgbClr val="37474F"/>
                </a:solidFill>
                <a:latin typeface="Roboto Mono"/>
              </a:rPr>
              <a:t> </a:t>
            </a:r>
            <a:r>
              <a:rPr lang="ru-RU" altLang="ru-RU" sz="1600" dirty="0" err="1">
                <a:solidFill>
                  <a:srgbClr val="37474F"/>
                </a:solidFill>
                <a:latin typeface="Roboto Mono"/>
              </a:rPr>
              <a:t>order</a:t>
            </a:r>
            <a:r>
              <a:rPr lang="ru-RU" altLang="ru-RU" sz="1600" dirty="0">
                <a:solidFill>
                  <a:srgbClr val="37474F"/>
                </a:solidFill>
                <a:latin typeface="Roboto Mono"/>
              </a:rPr>
              <a:t> = ... </a:t>
            </a:r>
            <a:endParaRPr lang="pl-PL" altLang="ru-RU" sz="1600" dirty="0">
              <a:solidFill>
                <a:srgbClr val="37474F"/>
              </a:solidFill>
              <a:latin typeface="Roboto Mono"/>
            </a:endParaRPr>
          </a:p>
          <a:p>
            <a:pPr eaLnBrk="0" fontAlgn="base" hangingPunct="0">
              <a:lnSpc>
                <a:spcPct val="200000"/>
              </a:lnSpc>
              <a:spcBef>
                <a:spcPct val="0"/>
              </a:spcBef>
              <a:spcAft>
                <a:spcPct val="0"/>
              </a:spcAft>
              <a:buClrTx/>
            </a:pPr>
            <a:r>
              <a:rPr lang="ru-RU" altLang="ru-RU" sz="1600" dirty="0" err="1">
                <a:solidFill>
                  <a:srgbClr val="3F51B5"/>
                </a:solidFill>
                <a:latin typeface="Roboto Mono"/>
              </a:rPr>
              <a:t>var</a:t>
            </a:r>
            <a:r>
              <a:rPr lang="ru-RU" altLang="ru-RU" sz="1600" dirty="0">
                <a:solidFill>
                  <a:srgbClr val="37474F"/>
                </a:solidFill>
                <a:latin typeface="Roboto Mono"/>
              </a:rPr>
              <a:t> </a:t>
            </a:r>
            <a:r>
              <a:rPr lang="ru-RU" altLang="ru-RU" sz="1600" dirty="0" err="1">
                <a:solidFill>
                  <a:srgbClr val="37474F"/>
                </a:solidFill>
                <a:latin typeface="Roboto Mono"/>
              </a:rPr>
              <a:t>cust</a:t>
            </a:r>
            <a:r>
              <a:rPr lang="ru-RU" altLang="ru-RU" sz="1600" dirty="0">
                <a:solidFill>
                  <a:srgbClr val="37474F"/>
                </a:solidFill>
                <a:latin typeface="Roboto Mono"/>
              </a:rPr>
              <a:t> = </a:t>
            </a:r>
            <a:r>
              <a:rPr lang="ru-RU" altLang="ru-RU" sz="1600" dirty="0" err="1">
                <a:solidFill>
                  <a:srgbClr val="37474F"/>
                </a:solidFill>
                <a:latin typeface="Roboto Mono"/>
              </a:rPr>
              <a:t>customerRepo.findById</a:t>
            </a:r>
            <a:r>
              <a:rPr lang="ru-RU" altLang="ru-RU" sz="1600" dirty="0">
                <a:solidFill>
                  <a:srgbClr val="37474F"/>
                </a:solidFill>
                <a:latin typeface="Roboto Mono"/>
              </a:rPr>
              <a:t>(</a:t>
            </a:r>
            <a:r>
              <a:rPr lang="ru-RU" altLang="ru-RU" sz="1600" dirty="0" err="1">
                <a:solidFill>
                  <a:srgbClr val="37474F"/>
                </a:solidFill>
                <a:latin typeface="Roboto Mono"/>
              </a:rPr>
              <a:t>customerId</a:t>
            </a:r>
            <a:r>
              <a:rPr lang="ru-RU" altLang="ru-RU" sz="1600" dirty="0">
                <a:solidFill>
                  <a:srgbClr val="37474F"/>
                </a:solidFill>
                <a:latin typeface="Roboto Mono"/>
              </a:rPr>
              <a:t>); </a:t>
            </a:r>
            <a:endParaRPr lang="pl-PL" altLang="ru-RU" sz="1600" dirty="0">
              <a:solidFill>
                <a:srgbClr val="37474F"/>
              </a:solidFill>
              <a:latin typeface="Roboto Mono"/>
            </a:endParaRPr>
          </a:p>
          <a:p>
            <a:pPr eaLnBrk="0" fontAlgn="base" hangingPunct="0">
              <a:lnSpc>
                <a:spcPct val="200000"/>
              </a:lnSpc>
              <a:spcBef>
                <a:spcPct val="0"/>
              </a:spcBef>
              <a:spcAft>
                <a:spcPct val="0"/>
              </a:spcAft>
              <a:buClrTx/>
            </a:pPr>
            <a:r>
              <a:rPr lang="ru-RU" altLang="ru-RU" sz="1600" dirty="0" err="1">
                <a:solidFill>
                  <a:srgbClr val="37474F"/>
                </a:solidFill>
                <a:latin typeface="Roboto Mono"/>
              </a:rPr>
              <a:t>order.setCustomer</a:t>
            </a:r>
            <a:r>
              <a:rPr lang="ru-RU" altLang="ru-RU" sz="1600" dirty="0">
                <a:solidFill>
                  <a:srgbClr val="37474F"/>
                </a:solidFill>
                <a:latin typeface="Roboto Mono"/>
              </a:rPr>
              <a:t>(</a:t>
            </a:r>
            <a:r>
              <a:rPr lang="ru-RU" altLang="ru-RU" sz="1600" dirty="0" err="1">
                <a:solidFill>
                  <a:srgbClr val="37474F"/>
                </a:solidFill>
                <a:latin typeface="Roboto Mono"/>
              </a:rPr>
              <a:t>cust</a:t>
            </a:r>
            <a:r>
              <a:rPr lang="ru-RU" altLang="ru-RU" sz="1600" dirty="0">
                <a:solidFill>
                  <a:srgbClr val="37474F"/>
                </a:solidFill>
                <a:latin typeface="Roboto Mono"/>
              </a:rPr>
              <a:t>); </a:t>
            </a:r>
            <a:endParaRPr lang="pl-PL" altLang="ru-RU" sz="1600" dirty="0">
              <a:solidFill>
                <a:srgbClr val="37474F"/>
              </a:solidFill>
              <a:latin typeface="Roboto Mono"/>
            </a:endParaRPr>
          </a:p>
          <a:p>
            <a:pPr eaLnBrk="0" fontAlgn="base" hangingPunct="0">
              <a:lnSpc>
                <a:spcPct val="200000"/>
              </a:lnSpc>
              <a:spcBef>
                <a:spcPct val="0"/>
              </a:spcBef>
              <a:spcAft>
                <a:spcPct val="0"/>
              </a:spcAft>
              <a:buClrTx/>
            </a:pPr>
            <a:r>
              <a:rPr lang="ru-RU" altLang="ru-RU" sz="1600" dirty="0" err="1">
                <a:solidFill>
                  <a:srgbClr val="37474F"/>
                </a:solidFill>
                <a:latin typeface="Roboto Mono"/>
              </a:rPr>
              <a:t>orderRepo.save</a:t>
            </a:r>
            <a:r>
              <a:rPr lang="pl-PL" altLang="ru-RU" sz="1600" dirty="0">
                <a:solidFill>
                  <a:srgbClr val="37474F"/>
                </a:solidFill>
                <a:latin typeface="Roboto Mono"/>
              </a:rPr>
              <a:t>(cust);</a:t>
            </a:r>
            <a:endParaRPr lang="ru-RU" altLang="ru-RU" sz="1600" dirty="0">
              <a:solidFill>
                <a:schemeClr val="tx1"/>
              </a:solidFill>
              <a:latin typeface="Arial" panose="020B0604020202020204" pitchFamily="34" charset="0"/>
            </a:endParaRPr>
          </a:p>
        </p:txBody>
      </p:sp>
      <p:sp>
        <p:nvSpPr>
          <p:cNvPr id="5" name="Google Shape;162;p21">
            <a:extLst>
              <a:ext uri="{FF2B5EF4-FFF2-40B4-BE49-F238E27FC236}">
                <a16:creationId xmlns:a16="http://schemas.microsoft.com/office/drawing/2014/main" id="{986EC532-C3ED-4157-A1E7-96EE64DD7F90}"/>
              </a:ext>
            </a:extLst>
          </p:cNvPr>
          <p:cNvSpPr txBox="1"/>
          <p:nvPr/>
        </p:nvSpPr>
        <p:spPr>
          <a:xfrm>
            <a:off x="556006" y="780676"/>
            <a:ext cx="5930846" cy="446254"/>
          </a:xfrm>
          <a:prstGeom prst="rect">
            <a:avLst/>
          </a:prstGeom>
          <a:noFill/>
          <a:ln>
            <a:noFill/>
          </a:ln>
        </p:spPr>
        <p:txBody>
          <a:bodyPr spcFirstLastPara="1" wrap="square" lIns="0" tIns="68569" rIns="0" bIns="68569" anchor="t" anchorCtr="0">
            <a:spAutoFit/>
          </a:bodyPr>
          <a:lstStyle/>
          <a:p>
            <a:r>
              <a:rPr lang="pl-PL" sz="2000" dirty="0">
                <a:solidFill>
                  <a:schemeClr val="tx1"/>
                </a:solidFill>
                <a:latin typeface="IBM Plex Serif Light"/>
                <a:ea typeface="IBM Plex Serif Light"/>
                <a:cs typeface="IBM Plex Serif Light"/>
                <a:sym typeface="IBM Plex Serif Light"/>
              </a:rPr>
              <a:t>Spring Data JPA: Insert child entity</a:t>
            </a:r>
            <a:endParaRPr sz="2000" dirty="0">
              <a:solidFill>
                <a:schemeClr val="tx1"/>
              </a:solidFill>
              <a:latin typeface="IBM Plex Serif Light"/>
              <a:ea typeface="IBM Plex Serif Light"/>
              <a:cs typeface="IBM Plex Serif Light"/>
              <a:sym typeface="IBM Plex Serif Light"/>
            </a:endParaRPr>
          </a:p>
        </p:txBody>
      </p:sp>
      <p:sp>
        <p:nvSpPr>
          <p:cNvPr id="6" name="object 3">
            <a:extLst>
              <a:ext uri="{FF2B5EF4-FFF2-40B4-BE49-F238E27FC236}">
                <a16:creationId xmlns:a16="http://schemas.microsoft.com/office/drawing/2014/main" id="{287BFD00-1A58-4524-A379-33B72205234E}"/>
              </a:ext>
            </a:extLst>
          </p:cNvPr>
          <p:cNvSpPr txBox="1"/>
          <p:nvPr/>
        </p:nvSpPr>
        <p:spPr>
          <a:xfrm>
            <a:off x="556006" y="515620"/>
            <a:ext cx="1196975" cy="121828"/>
          </a:xfrm>
          <a:prstGeom prst="rect">
            <a:avLst/>
          </a:prstGeom>
        </p:spPr>
        <p:txBody>
          <a:bodyPr vert="horz" wrap="square" lIns="0" tIns="6350" rIns="0" bIns="0" rtlCol="0">
            <a:spAutoFit/>
          </a:bodyPr>
          <a:lstStyle/>
          <a:p>
            <a:pPr marL="6350">
              <a:spcBef>
                <a:spcPts val="50"/>
              </a:spcBef>
            </a:pPr>
            <a:r>
              <a:rPr sz="750" b="1" spc="-8" dirty="0">
                <a:solidFill>
                  <a:srgbClr val="EB3D26"/>
                </a:solidFill>
                <a:latin typeface="IBM Plex Sans Light" panose="020B0403050203000203" pitchFamily="34" charset="0"/>
                <a:cs typeface="IBMPlexSans-Medium"/>
              </a:rPr>
              <a:t>iTechArt</a:t>
            </a:r>
            <a:r>
              <a:rPr sz="750" b="1" spc="-13" dirty="0">
                <a:solidFill>
                  <a:srgbClr val="EB3D26"/>
                </a:solidFill>
                <a:latin typeface="IBM Plex Sans Light" panose="020B0403050203000203" pitchFamily="34" charset="0"/>
                <a:cs typeface="IBMPlexSans-Medium"/>
              </a:rPr>
              <a:t> </a:t>
            </a:r>
            <a:r>
              <a:rPr sz="750" b="1" spc="-5" dirty="0">
                <a:solidFill>
                  <a:srgbClr val="EB3D26"/>
                </a:solidFill>
                <a:latin typeface="IBM Plex Sans Light" panose="020B0403050203000203" pitchFamily="34" charset="0"/>
                <a:cs typeface="IBMPlexSans-Medium"/>
              </a:rPr>
              <a:t>Poland</a:t>
            </a:r>
            <a:endParaRPr sz="750" b="1" dirty="0">
              <a:latin typeface="IBM Plex Sans Light" panose="020B0403050203000203" pitchFamily="34" charset="0"/>
              <a:cs typeface="IBMPlexSans-Medium"/>
            </a:endParaRPr>
          </a:p>
        </p:txBody>
      </p:sp>
    </p:spTree>
    <p:extLst>
      <p:ext uri="{BB962C8B-B14F-4D97-AF65-F5344CB8AC3E}">
        <p14:creationId xmlns:p14="http://schemas.microsoft.com/office/powerpoint/2010/main" val="1617501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2F5F5"/>
        </a:solidFill>
        <a:effectLst/>
      </p:bgPr>
    </p:bg>
    <p:spTree>
      <p:nvGrpSpPr>
        <p:cNvPr id="1" name="Shape 153"/>
        <p:cNvGrpSpPr/>
        <p:nvPr/>
      </p:nvGrpSpPr>
      <p:grpSpPr>
        <a:xfrm>
          <a:off x="0" y="0"/>
          <a:ext cx="0" cy="0"/>
          <a:chOff x="0" y="0"/>
          <a:chExt cx="0" cy="0"/>
        </a:xfrm>
      </p:grpSpPr>
      <p:pic>
        <p:nvPicPr>
          <p:cNvPr id="2" name="Picture 2" descr="black box concept modern machine cube">
            <a:extLst>
              <a:ext uri="{FF2B5EF4-FFF2-40B4-BE49-F238E27FC236}">
                <a16:creationId xmlns:a16="http://schemas.microsoft.com/office/drawing/2014/main" id="{5AE96DCA-18C3-4A59-8452-0A1CCE469C6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723"/>
          <a:stretch/>
        </p:blipFill>
        <p:spPr bwMode="auto">
          <a:xfrm>
            <a:off x="0" y="-1"/>
            <a:ext cx="9144000" cy="551615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6AAA9BD1-F282-4746-A597-76D39BDFFA2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181" t="4948"/>
          <a:stretch/>
        </p:blipFill>
        <p:spPr bwMode="auto">
          <a:xfrm>
            <a:off x="556006" y="-1"/>
            <a:ext cx="7943492" cy="5241393"/>
          </a:xfrm>
          <a:prstGeom prst="rect">
            <a:avLst/>
          </a:prstGeom>
          <a:noFill/>
          <a:extLst>
            <a:ext uri="{909E8E84-426E-40DD-AFC4-6F175D3DCCD1}">
              <a14:hiddenFill xmlns:a14="http://schemas.microsoft.com/office/drawing/2010/main">
                <a:solidFill>
                  <a:srgbClr val="FFFFFF"/>
                </a:solidFill>
              </a14:hiddenFill>
            </a:ext>
          </a:extLst>
        </p:spPr>
      </p:pic>
      <p:sp>
        <p:nvSpPr>
          <p:cNvPr id="4" name="Google Shape;162;p21">
            <a:extLst>
              <a:ext uri="{FF2B5EF4-FFF2-40B4-BE49-F238E27FC236}">
                <a16:creationId xmlns:a16="http://schemas.microsoft.com/office/drawing/2014/main" id="{0CC2E9FE-C440-43F3-9643-35058F52DE64}"/>
              </a:ext>
            </a:extLst>
          </p:cNvPr>
          <p:cNvSpPr txBox="1"/>
          <p:nvPr/>
        </p:nvSpPr>
        <p:spPr>
          <a:xfrm>
            <a:off x="556006" y="780676"/>
            <a:ext cx="5930846" cy="446254"/>
          </a:xfrm>
          <a:prstGeom prst="rect">
            <a:avLst/>
          </a:prstGeom>
          <a:noFill/>
          <a:ln>
            <a:noFill/>
          </a:ln>
        </p:spPr>
        <p:txBody>
          <a:bodyPr spcFirstLastPara="1" wrap="square" lIns="0" tIns="68569" rIns="0" bIns="68569" anchor="t" anchorCtr="0">
            <a:spAutoFit/>
          </a:bodyPr>
          <a:lstStyle/>
          <a:p>
            <a:r>
              <a:rPr lang="pl-PL" sz="2000" dirty="0" err="1">
                <a:solidFill>
                  <a:srgbClr val="F2F4F4"/>
                </a:solidFill>
                <a:latin typeface="IBM Plex Serif Light"/>
                <a:ea typeface="IBM Plex Serif Light"/>
                <a:cs typeface="IBM Plex Serif Light"/>
                <a:sym typeface="IBM Plex Serif Light"/>
              </a:rPr>
              <a:t>Beginner</a:t>
            </a:r>
            <a:r>
              <a:rPr lang="pl-PL" sz="2000" dirty="0">
                <a:solidFill>
                  <a:srgbClr val="F2F4F4"/>
                </a:solidFill>
                <a:latin typeface="IBM Plex Serif Light"/>
                <a:ea typeface="IBM Plex Serif Light"/>
                <a:cs typeface="IBM Plex Serif Light"/>
                <a:sym typeface="IBM Plex Serif Light"/>
              </a:rPr>
              <a:t> </a:t>
            </a:r>
            <a:r>
              <a:rPr lang="pl-PL" sz="2000" dirty="0" err="1">
                <a:solidFill>
                  <a:srgbClr val="F2F4F4"/>
                </a:solidFill>
                <a:latin typeface="IBM Plex Serif Light"/>
                <a:ea typeface="IBM Plex Serif Light"/>
                <a:cs typeface="IBM Plex Serif Light"/>
                <a:sym typeface="IBM Plex Serif Light"/>
              </a:rPr>
              <a:t>level</a:t>
            </a:r>
            <a:endParaRPr sz="2000" dirty="0">
              <a:solidFill>
                <a:srgbClr val="F2F4F4"/>
              </a:solidFill>
              <a:latin typeface="IBM Plex Serif Light"/>
              <a:ea typeface="IBM Plex Serif Light"/>
              <a:cs typeface="IBM Plex Serif Light"/>
              <a:sym typeface="IBM Plex Serif Light"/>
            </a:endParaRPr>
          </a:p>
        </p:txBody>
      </p:sp>
      <p:sp>
        <p:nvSpPr>
          <p:cNvPr id="5" name="object 3">
            <a:extLst>
              <a:ext uri="{FF2B5EF4-FFF2-40B4-BE49-F238E27FC236}">
                <a16:creationId xmlns:a16="http://schemas.microsoft.com/office/drawing/2014/main" id="{CF672142-1A06-47A7-871B-C69DE3B78814}"/>
              </a:ext>
            </a:extLst>
          </p:cNvPr>
          <p:cNvSpPr txBox="1"/>
          <p:nvPr/>
        </p:nvSpPr>
        <p:spPr>
          <a:xfrm>
            <a:off x="556006" y="515620"/>
            <a:ext cx="1196975" cy="121828"/>
          </a:xfrm>
          <a:prstGeom prst="rect">
            <a:avLst/>
          </a:prstGeom>
        </p:spPr>
        <p:txBody>
          <a:bodyPr vert="horz" wrap="square" lIns="0" tIns="6350" rIns="0" bIns="0" rtlCol="0">
            <a:spAutoFit/>
          </a:bodyPr>
          <a:lstStyle/>
          <a:p>
            <a:pPr marL="6350">
              <a:spcBef>
                <a:spcPts val="50"/>
              </a:spcBef>
            </a:pPr>
            <a:r>
              <a:rPr sz="750" b="1" spc="-8" dirty="0">
                <a:solidFill>
                  <a:srgbClr val="EB3D26"/>
                </a:solidFill>
                <a:latin typeface="IBM Plex Sans Light" panose="020B0403050203000203" pitchFamily="34" charset="0"/>
                <a:cs typeface="IBMPlexSans-Medium"/>
              </a:rPr>
              <a:t>iTechArt</a:t>
            </a:r>
            <a:r>
              <a:rPr sz="750" b="1" spc="-13" dirty="0">
                <a:solidFill>
                  <a:srgbClr val="EB3D26"/>
                </a:solidFill>
                <a:latin typeface="IBM Plex Sans Light" panose="020B0403050203000203" pitchFamily="34" charset="0"/>
                <a:cs typeface="IBMPlexSans-Medium"/>
              </a:rPr>
              <a:t> </a:t>
            </a:r>
            <a:r>
              <a:rPr sz="750" b="1" spc="-5" dirty="0">
                <a:solidFill>
                  <a:srgbClr val="EB3D26"/>
                </a:solidFill>
                <a:latin typeface="IBM Plex Sans Light" panose="020B0403050203000203" pitchFamily="34" charset="0"/>
                <a:cs typeface="IBMPlexSans-Medium"/>
              </a:rPr>
              <a:t>Poland</a:t>
            </a:r>
            <a:endParaRPr sz="750" b="1" dirty="0">
              <a:latin typeface="IBM Plex Sans Light" panose="020B0403050203000203" pitchFamily="34" charset="0"/>
              <a:cs typeface="IBMPlexSans-Medium"/>
            </a:endParaRPr>
          </a:p>
        </p:txBody>
      </p:sp>
    </p:spTree>
    <p:extLst>
      <p:ext uri="{BB962C8B-B14F-4D97-AF65-F5344CB8AC3E}">
        <p14:creationId xmlns:p14="http://schemas.microsoft.com/office/powerpoint/2010/main" val="12400837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2F4F4"/>
        </a:solidFill>
        <a:effectLst/>
      </p:bgPr>
    </p:bg>
    <p:spTree>
      <p:nvGrpSpPr>
        <p:cNvPr id="1" name="Shape 153"/>
        <p:cNvGrpSpPr/>
        <p:nvPr/>
      </p:nvGrpSpPr>
      <p:grpSpPr>
        <a:xfrm>
          <a:off x="0" y="0"/>
          <a:ext cx="0" cy="0"/>
          <a:chOff x="0" y="0"/>
          <a:chExt cx="0" cy="0"/>
        </a:xfrm>
      </p:grpSpPr>
      <p:sp>
        <p:nvSpPr>
          <p:cNvPr id="3" name="AutoShape 4" descr="Shaman">
            <a:extLst>
              <a:ext uri="{FF2B5EF4-FFF2-40B4-BE49-F238E27FC236}">
                <a16:creationId xmlns:a16="http://schemas.microsoft.com/office/drawing/2014/main" id="{91581863-39FD-4CDE-BC0D-276C26BD2FC4}"/>
              </a:ext>
            </a:extLst>
          </p:cNvPr>
          <p:cNvSpPr>
            <a:spLocks noChangeAspect="1" noChangeArrowheads="1"/>
          </p:cNvSpPr>
          <p:nvPr/>
        </p:nvSpPr>
        <p:spPr bwMode="auto">
          <a:xfrm>
            <a:off x="4457700" y="2457450"/>
            <a:ext cx="228600" cy="2286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ru-RU" sz="1050"/>
          </a:p>
        </p:txBody>
      </p:sp>
      <p:sp>
        <p:nvSpPr>
          <p:cNvPr id="8" name="Google Shape;162;p21">
            <a:extLst>
              <a:ext uri="{FF2B5EF4-FFF2-40B4-BE49-F238E27FC236}">
                <a16:creationId xmlns:a16="http://schemas.microsoft.com/office/drawing/2014/main" id="{90F3DFD2-9BA7-4345-BDF4-62FDF7050D4D}"/>
              </a:ext>
            </a:extLst>
          </p:cNvPr>
          <p:cNvSpPr txBox="1"/>
          <p:nvPr/>
        </p:nvSpPr>
        <p:spPr>
          <a:xfrm>
            <a:off x="556006" y="780676"/>
            <a:ext cx="5930846" cy="446254"/>
          </a:xfrm>
          <a:prstGeom prst="rect">
            <a:avLst/>
          </a:prstGeom>
          <a:noFill/>
          <a:ln>
            <a:noFill/>
          </a:ln>
        </p:spPr>
        <p:txBody>
          <a:bodyPr spcFirstLastPara="1" wrap="square" lIns="0" tIns="68569" rIns="0" bIns="68569" anchor="t" anchorCtr="0">
            <a:spAutoFit/>
          </a:bodyPr>
          <a:lstStyle/>
          <a:p>
            <a:r>
              <a:rPr lang="pl-PL" sz="2000" dirty="0" err="1">
                <a:solidFill>
                  <a:schemeClr val="tx1"/>
                </a:solidFill>
                <a:latin typeface="IBM Plex Serif Light"/>
                <a:ea typeface="IBM Plex Serif Light"/>
                <a:cs typeface="IBM Plex Serif Light"/>
                <a:sym typeface="IBM Plex Serif Light"/>
              </a:rPr>
              <a:t>Beginner</a:t>
            </a:r>
            <a:r>
              <a:rPr lang="pl-PL" sz="2000" dirty="0">
                <a:solidFill>
                  <a:schemeClr val="tx1"/>
                </a:solidFill>
                <a:latin typeface="IBM Plex Serif Light"/>
                <a:ea typeface="IBM Plex Serif Light"/>
                <a:cs typeface="IBM Plex Serif Light"/>
                <a:sym typeface="IBM Plex Serif Light"/>
              </a:rPr>
              <a:t> </a:t>
            </a:r>
            <a:r>
              <a:rPr lang="pl-PL" sz="2000" dirty="0" err="1">
                <a:solidFill>
                  <a:schemeClr val="tx1"/>
                </a:solidFill>
                <a:latin typeface="IBM Plex Serif Light"/>
                <a:ea typeface="IBM Plex Serif Light"/>
                <a:cs typeface="IBM Plex Serif Light"/>
                <a:sym typeface="IBM Plex Serif Light"/>
              </a:rPr>
              <a:t>level</a:t>
            </a:r>
            <a:endParaRPr sz="2000" dirty="0">
              <a:solidFill>
                <a:schemeClr val="tx1"/>
              </a:solidFill>
              <a:latin typeface="IBM Plex Serif Light"/>
              <a:ea typeface="IBM Plex Serif Light"/>
              <a:cs typeface="IBM Plex Serif Light"/>
              <a:sym typeface="IBM Plex Serif Light"/>
            </a:endParaRPr>
          </a:p>
        </p:txBody>
      </p:sp>
      <p:sp>
        <p:nvSpPr>
          <p:cNvPr id="9" name="object 3">
            <a:extLst>
              <a:ext uri="{FF2B5EF4-FFF2-40B4-BE49-F238E27FC236}">
                <a16:creationId xmlns:a16="http://schemas.microsoft.com/office/drawing/2014/main" id="{0E679453-5BEA-4AE4-AC65-F06B14C2BE15}"/>
              </a:ext>
            </a:extLst>
          </p:cNvPr>
          <p:cNvSpPr txBox="1"/>
          <p:nvPr/>
        </p:nvSpPr>
        <p:spPr>
          <a:xfrm>
            <a:off x="556006" y="515620"/>
            <a:ext cx="1196975" cy="121828"/>
          </a:xfrm>
          <a:prstGeom prst="rect">
            <a:avLst/>
          </a:prstGeom>
        </p:spPr>
        <p:txBody>
          <a:bodyPr vert="horz" wrap="square" lIns="0" tIns="6350" rIns="0" bIns="0" rtlCol="0">
            <a:spAutoFit/>
          </a:bodyPr>
          <a:lstStyle/>
          <a:p>
            <a:pPr marL="6350">
              <a:spcBef>
                <a:spcPts val="50"/>
              </a:spcBef>
            </a:pPr>
            <a:r>
              <a:rPr sz="750" b="1" spc="-8" dirty="0">
                <a:solidFill>
                  <a:srgbClr val="EB3D26"/>
                </a:solidFill>
                <a:latin typeface="IBM Plex Sans Light" panose="020B0403050203000203" pitchFamily="34" charset="0"/>
                <a:cs typeface="IBMPlexSans-Medium"/>
              </a:rPr>
              <a:t>iTechArt</a:t>
            </a:r>
            <a:r>
              <a:rPr sz="750" b="1" spc="-13" dirty="0">
                <a:solidFill>
                  <a:srgbClr val="EB3D26"/>
                </a:solidFill>
                <a:latin typeface="IBM Plex Sans Light" panose="020B0403050203000203" pitchFamily="34" charset="0"/>
                <a:cs typeface="IBMPlexSans-Medium"/>
              </a:rPr>
              <a:t> </a:t>
            </a:r>
            <a:r>
              <a:rPr sz="750" b="1" spc="-5" dirty="0">
                <a:solidFill>
                  <a:srgbClr val="EB3D26"/>
                </a:solidFill>
                <a:latin typeface="IBM Plex Sans Light" panose="020B0403050203000203" pitchFamily="34" charset="0"/>
                <a:cs typeface="IBMPlexSans-Medium"/>
              </a:rPr>
              <a:t>Poland</a:t>
            </a:r>
            <a:endParaRPr sz="750" b="1" dirty="0">
              <a:latin typeface="IBM Plex Sans Light" panose="020B0403050203000203" pitchFamily="34" charset="0"/>
              <a:cs typeface="IBMPlexSans-Medium"/>
            </a:endParaRPr>
          </a:p>
        </p:txBody>
      </p:sp>
      <p:pic>
        <p:nvPicPr>
          <p:cNvPr id="4" name="Obraz 3">
            <a:extLst>
              <a:ext uri="{FF2B5EF4-FFF2-40B4-BE49-F238E27FC236}">
                <a16:creationId xmlns:a16="http://schemas.microsoft.com/office/drawing/2014/main" id="{0E01FAD7-34C1-415D-8535-995B40724C0B}"/>
              </a:ext>
            </a:extLst>
          </p:cNvPr>
          <p:cNvPicPr>
            <a:picLocks noChangeAspect="1"/>
          </p:cNvPicPr>
          <p:nvPr/>
        </p:nvPicPr>
        <p:blipFill>
          <a:blip r:embed="rId3">
            <a:extLst>
              <a:ext uri="{BEBA8EAE-BF5A-486C-A8C5-ECC9F3942E4B}">
                <a14:imgProps xmlns:a14="http://schemas.microsoft.com/office/drawing/2010/main">
                  <a14:imgLayer r:embed="rId4">
                    <a14:imgEffect>
                      <a14:saturation sat="33000"/>
                    </a14:imgEffect>
                  </a14:imgLayer>
                </a14:imgProps>
              </a:ext>
            </a:extLst>
          </a:blip>
          <a:stretch>
            <a:fillRect/>
          </a:stretch>
        </p:blipFill>
        <p:spPr>
          <a:xfrm>
            <a:off x="1154493" y="1370158"/>
            <a:ext cx="4292510" cy="3086100"/>
          </a:xfrm>
          <a:prstGeom prst="rect">
            <a:avLst/>
          </a:prstGeom>
        </p:spPr>
      </p:pic>
      <p:pic>
        <p:nvPicPr>
          <p:cNvPr id="11" name="Obraz 10">
            <a:extLst>
              <a:ext uri="{FF2B5EF4-FFF2-40B4-BE49-F238E27FC236}">
                <a16:creationId xmlns:a16="http://schemas.microsoft.com/office/drawing/2014/main" id="{11D150C6-82D9-487C-9ED3-320F29934533}"/>
              </a:ext>
            </a:extLst>
          </p:cNvPr>
          <p:cNvPicPr>
            <a:picLocks noChangeAspect="1"/>
          </p:cNvPicPr>
          <p:nvPr/>
        </p:nvPicPr>
        <p:blipFill>
          <a:blip r:embed="rId5"/>
          <a:stretch>
            <a:fillRect/>
          </a:stretch>
        </p:blipFill>
        <p:spPr>
          <a:xfrm>
            <a:off x="6299558" y="2658988"/>
            <a:ext cx="1603921" cy="1797270"/>
          </a:xfrm>
          <a:prstGeom prst="rect">
            <a:avLst/>
          </a:prstGeom>
        </p:spPr>
      </p:pic>
    </p:spTree>
    <p:extLst>
      <p:ext uri="{BB962C8B-B14F-4D97-AF65-F5344CB8AC3E}">
        <p14:creationId xmlns:p14="http://schemas.microsoft.com/office/powerpoint/2010/main" val="3587905361"/>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8C4A219F90F59D409BBB75D0D7E6A19A" ma:contentTypeVersion="8" ma:contentTypeDescription="Create a new document." ma:contentTypeScope="" ma:versionID="003d414c4d106df511e10f1a1118ec75">
  <xsd:schema xmlns:xsd="http://www.w3.org/2001/XMLSchema" xmlns:xs="http://www.w3.org/2001/XMLSchema" xmlns:p="http://schemas.microsoft.com/office/2006/metadata/properties" xmlns:ns3="8a3b2433-4310-469d-add2-a3d4c1b6ba78" xmlns:ns4="db21f02f-dbe9-4c1a-96d1-c8e0288f19be" targetNamespace="http://schemas.microsoft.com/office/2006/metadata/properties" ma:root="true" ma:fieldsID="a72be76e8259d552a22904d0627c7fbc" ns3:_="" ns4:_="">
    <xsd:import namespace="8a3b2433-4310-469d-add2-a3d4c1b6ba78"/>
    <xsd:import namespace="db21f02f-dbe9-4c1a-96d1-c8e0288f19be"/>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DateTaken" minOccurs="0"/>
                <xsd:element ref="ns3:MediaLengthInSeconds" minOccurs="0"/>
                <xsd:element ref="ns3:MediaServiceAuto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a3b2433-4310-469d-add2-a3d4c1b6ba7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3" nillable="true" ma:displayName="MediaServiceDateTaken" ma:hidden="true" ma:internalName="MediaServiceDateTaken" ma:readOnly="true">
      <xsd:simpleType>
        <xsd:restriction base="dms:Text"/>
      </xsd:simpleType>
    </xsd:element>
    <xsd:element name="MediaLengthInSeconds" ma:index="14" nillable="true" ma:displayName="Length (seconds)" ma:internalName="MediaLengthInSeconds" ma:readOnly="true">
      <xsd:simpleType>
        <xsd:restriction base="dms:Unknown"/>
      </xsd:simpleType>
    </xsd:element>
    <xsd:element name="MediaServiceAutoTags" ma:index="15" nillable="true" ma:displayName="Tags" ma:internalName="MediaServiceAutoTag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b21f02f-dbe9-4c1a-96d1-c8e0288f19be"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ADF95FFB-9F00-42DE-B9DC-C07B00A52A7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a3b2433-4310-469d-add2-a3d4c1b6ba78"/>
    <ds:schemaRef ds:uri="db21f02f-dbe9-4c1a-96d1-c8e0288f19b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BB89155-DFD2-4D14-8D91-5E807B772DAF}">
  <ds:schemaRefs>
    <ds:schemaRef ds:uri="http://schemas.microsoft.com/sharepoint/v3/contenttype/forms"/>
  </ds:schemaRefs>
</ds:datastoreItem>
</file>

<file path=customXml/itemProps3.xml><?xml version="1.0" encoding="utf-8"?>
<ds:datastoreItem xmlns:ds="http://schemas.openxmlformats.org/officeDocument/2006/customXml" ds:itemID="{2842874C-07F5-4E4B-A869-97D1BF9A0A9C}">
  <ds:schemaRefs>
    <ds:schemaRef ds:uri="http://purl.org/dc/dcmitype/"/>
    <ds:schemaRef ds:uri="http://purl.org/dc/elements/1.1/"/>
    <ds:schemaRef ds:uri="8a3b2433-4310-469d-add2-a3d4c1b6ba78"/>
    <ds:schemaRef ds:uri="db21f02f-dbe9-4c1a-96d1-c8e0288f19be"/>
    <ds:schemaRef ds:uri="http://www.w3.org/XML/1998/namespace"/>
    <ds:schemaRef ds:uri="http://purl.org/dc/terms/"/>
    <ds:schemaRef ds:uri="http://schemas.microsoft.com/office/2006/documentManagement/types"/>
    <ds:schemaRef ds:uri="http://schemas.microsoft.com/office/infopath/2007/PartnerControls"/>
    <ds:schemaRef ds:uri="http://schemas.openxmlformats.org/package/2006/metadata/core-properties"/>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otalTime>13404</TotalTime>
  <Words>5708</Words>
  <Application>Microsoft Office PowerPoint</Application>
  <PresentationFormat>Pokaz na ekranie (16:9)</PresentationFormat>
  <Paragraphs>717</Paragraphs>
  <Slides>59</Slides>
  <Notes>51</Notes>
  <HiddenSlides>0</HiddenSlides>
  <MMClips>0</MMClips>
  <ScaleCrop>false</ScaleCrop>
  <HeadingPairs>
    <vt:vector size="6" baseType="variant">
      <vt:variant>
        <vt:lpstr>Używane czcionki</vt:lpstr>
      </vt:variant>
      <vt:variant>
        <vt:i4>8</vt:i4>
      </vt:variant>
      <vt:variant>
        <vt:lpstr>Motyw</vt:lpstr>
      </vt:variant>
      <vt:variant>
        <vt:i4>1</vt:i4>
      </vt:variant>
      <vt:variant>
        <vt:lpstr>Tytuły slajdów</vt:lpstr>
      </vt:variant>
      <vt:variant>
        <vt:i4>59</vt:i4>
      </vt:variant>
    </vt:vector>
  </HeadingPairs>
  <TitlesOfParts>
    <vt:vector size="68" baseType="lpstr">
      <vt:lpstr>Arial</vt:lpstr>
      <vt:lpstr>IBM Plex Sans Light</vt:lpstr>
      <vt:lpstr>IBM Plex Serif Light</vt:lpstr>
      <vt:lpstr>IBM Plex Sans SemiBold</vt:lpstr>
      <vt:lpstr>Calibri</vt:lpstr>
      <vt:lpstr>IBM Plex Sans</vt:lpstr>
      <vt:lpstr>Roboto Mono</vt:lpstr>
      <vt:lpstr>Wingdings</vt:lpstr>
      <vt:lpstr>Simple Light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How about security?</vt:lpstr>
      <vt:lpstr>Example: Spring Websockets  - Beginner</vt:lpstr>
      <vt:lpstr>Example: Security Breach</vt:lpstr>
      <vt:lpstr>Prezentacja programu PowerPoint</vt:lpstr>
      <vt:lpstr>Example: Spring Websockets  - Advanced</vt:lpstr>
      <vt:lpstr>Prezentacja programu PowerPoint</vt:lpstr>
      <vt:lpstr>Example: Spring Websockets  - Advanced</vt:lpstr>
      <vt:lpstr>Example: Spring Websockets  - Advanced</vt:lpstr>
      <vt:lpstr>Example: Spring Websockets  - Advanced</vt:lpstr>
      <vt:lpstr>Example: Spring Websockets  - Advanced</vt:lpstr>
      <vt:lpstr>Prezentacja programu PowerPoint</vt:lpstr>
      <vt:lpstr>Prezentacja programu PowerPoint</vt:lpstr>
      <vt:lpstr>Example: Spring Websockets  - Advanced</vt:lpstr>
      <vt:lpstr>Prezentacja programu PowerPoint</vt:lpstr>
      <vt:lpstr>Example: Spring Websockets  - Advanced</vt:lpstr>
      <vt:lpstr>Example: Spring Websockets  - Advanced</vt:lpstr>
      <vt:lpstr>Spring boot magic</vt:lpstr>
      <vt:lpstr>Spring boot magic</vt:lpstr>
      <vt:lpstr>Spring boot magic</vt:lpstr>
      <vt:lpstr>Example: Database multitenancy</vt:lpstr>
      <vt:lpstr>Prezentacja programu PowerPoint</vt:lpstr>
      <vt:lpstr>Prezentacja programu PowerPoint</vt:lpstr>
      <vt:lpstr>How to plug in?</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BUG</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Marta Piotrowska</cp:lastModifiedBy>
  <cp:revision>12</cp:revision>
  <dcterms:modified xsi:type="dcterms:W3CDTF">2022-05-09T13:12:35Z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0x0101008C4A219F90F59D409BBB75D0D7E6A19A</vt:lpwstr>
  </property>
</Properties>
</file>